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496D45-2081-457C-82F5-8B18D80B62A9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E4D7C1-380F-4DCB-9140-7592E59E2A5D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LA TECNOLOGÍA Y SUS CICLOS DE INNOVACIÓN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35380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>
        <p14:ferris dir="l"/>
      </p:transition>
    </mc:Choice>
    <mc:Fallback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980728"/>
            <a:ext cx="7467600" cy="4873752"/>
          </a:xfrm>
        </p:spPr>
        <p:txBody>
          <a:bodyPr>
            <a:normAutofit/>
          </a:bodyPr>
          <a:lstStyle/>
          <a:p>
            <a:pPr algn="ctr"/>
            <a:r>
              <a:rPr lang="es-AR" sz="3200" dirty="0" smtClean="0"/>
              <a:t>Los productos de la tecnología van cumpliendo distintos ciclos que se caracterizan por partir de un momento de concepción, otro de crecimiento y de producción, al que sigue un momento de importante relación social y, por último, la entrada en una instancia de decaimiento y obsolescencia.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1373063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2000">
        <p14:ferris dir="l"/>
      </p:transition>
    </mc:Choice>
    <mc:Fallback>
      <p:transition spd="slow" advClick="0" advTm="1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7467600" cy="4873752"/>
          </a:xfrm>
        </p:spPr>
        <p:txBody>
          <a:bodyPr/>
          <a:lstStyle/>
          <a:p>
            <a:pPr algn="ctr"/>
            <a:r>
              <a:rPr lang="es-AR" sz="4000" dirty="0" smtClean="0"/>
              <a:t>Este ciclo se conoce como ciclo de </a:t>
            </a:r>
            <a:r>
              <a:rPr lang="es-AR" sz="4000" b="1" i="1" dirty="0" smtClean="0"/>
              <a:t>innovación tecnológica</a:t>
            </a:r>
            <a:r>
              <a:rPr lang="es-AR" sz="4000" dirty="0" smtClean="0"/>
              <a:t> y describe, el proceso que sigue todo producto tecnológico desde su momento de gestación hasta su descarte</a:t>
            </a:r>
            <a:r>
              <a:rPr lang="es-AR" dirty="0" smtClean="0"/>
              <a:t>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1318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00">
        <p14:ferris dir="l"/>
      </p:transition>
    </mc:Choice>
    <mc:Fallback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1560" y="980728"/>
            <a:ext cx="7467600" cy="4873752"/>
          </a:xfrm>
        </p:spPr>
        <p:txBody>
          <a:bodyPr>
            <a:normAutofit/>
          </a:bodyPr>
          <a:lstStyle/>
          <a:p>
            <a:pPr algn="ctr"/>
            <a:r>
              <a:rPr lang="es-AR" sz="4800" dirty="0" smtClean="0"/>
              <a:t>Este ciclo tecnológico es el que mantiene en permanente actividad y recreación al mundo de la producción de bienes y servicios. </a:t>
            </a:r>
            <a:endParaRPr lang="es-AR" sz="4800" dirty="0"/>
          </a:p>
        </p:txBody>
      </p:sp>
    </p:spTree>
    <p:extLst>
      <p:ext uri="{BB962C8B-B14F-4D97-AF65-F5344CB8AC3E}">
        <p14:creationId xmlns:p14="http://schemas.microsoft.com/office/powerpoint/2010/main" val="3908914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00">
        <p14:ferris dir="l"/>
      </p:transition>
    </mc:Choice>
    <mc:Fallback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</TotalTime>
  <Words>108</Words>
  <Application>Microsoft Office PowerPoint</Application>
  <PresentationFormat>Presentación en pantalla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LA TECNOLOGÍA Y SUS CICLOS DE INNOVACIÓN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TECNOLOGÍA Y SUS CICLOS DE INNOVACIÓN</dc:title>
  <dc:creator>Alumno</dc:creator>
  <cp:lastModifiedBy>Alumno</cp:lastModifiedBy>
  <cp:revision>2</cp:revision>
  <dcterms:created xsi:type="dcterms:W3CDTF">2013-06-14T18:46:22Z</dcterms:created>
  <dcterms:modified xsi:type="dcterms:W3CDTF">2013-06-14T19:05:33Z</dcterms:modified>
</cp:coreProperties>
</file>