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s-AR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5156E966-B67F-4DC7-8C38-11DB59C1C1A5}" type="datetimeFigureOut">
              <a:rPr lang="es-AR" smtClean="0"/>
              <a:t>14/06/2013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25CA1FB3-9F57-45E9-99DD-3B326A5A8A76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AR" sz="6000" dirty="0" smtClean="0"/>
              <a:t>Medida en que </a:t>
            </a:r>
            <a:r>
              <a:rPr lang="es-AR" sz="6000" smtClean="0"/>
              <a:t>una determinada </a:t>
            </a:r>
            <a:r>
              <a:rPr lang="es-AR" sz="6000" dirty="0" smtClean="0"/>
              <a:t>actividad logra los objetivos deseados</a:t>
            </a:r>
            <a:r>
              <a:rPr lang="es-AR" dirty="0" smtClean="0"/>
              <a:t>.</a:t>
            </a:r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EFICACIA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99219576"/>
      </p:ext>
    </p:extLst>
  </p:cSld>
  <p:clrMapOvr>
    <a:masterClrMapping/>
  </p:clrMapOvr>
  <p:transition spd="slow" advClick="0" advTm="500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/>
            <a:r>
              <a:rPr lang="es-AR" sz="4800" dirty="0" smtClean="0"/>
              <a:t>Es el mejor uso posible de los recursos económicos, financieros y humanos, a fin de lograr con el menor costo, los mejores resultados.</a:t>
            </a:r>
            <a:endParaRPr lang="es-AR" sz="4800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eficiencia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28091748"/>
      </p:ext>
    </p:extLst>
  </p:cSld>
  <p:clrMapOvr>
    <a:masterClrMapping/>
  </p:clrMapOvr>
  <p:transition spd="slow" advClick="0" advTm="7000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adrícula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adrícul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Cuadrícul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9</TotalTime>
  <Words>40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Cuadrícula</vt:lpstr>
      <vt:lpstr>EFICACIA</vt:lpstr>
      <vt:lpstr>eficiencia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EFICACIA</dc:title>
  <dc:creator>Alumno</dc:creator>
  <cp:lastModifiedBy>Alumno</cp:lastModifiedBy>
  <cp:revision>1</cp:revision>
  <dcterms:created xsi:type="dcterms:W3CDTF">2013-06-14T18:36:32Z</dcterms:created>
  <dcterms:modified xsi:type="dcterms:W3CDTF">2013-06-14T18:46:04Z</dcterms:modified>
</cp:coreProperties>
</file>