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0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4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1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21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9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4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59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8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5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04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86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1257-AD3C-4685-A68E-9B02A5C42EB0}" type="datetimeFigureOut">
              <a:rPr lang="en-GB" smtClean="0"/>
              <a:t>12/06/2013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96DA0-32F3-43E1-8A85-860E6E478D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7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" TargetMode="External"/><Relationship Id="rId2" Type="http://schemas.openxmlformats.org/officeDocument/2006/relationships/hyperlink" Target="http://en.wikipedia.org/wiki/Ide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ircuit_diagram" TargetMode="External"/><Relationship Id="rId5" Type="http://schemas.openxmlformats.org/officeDocument/2006/relationships/hyperlink" Target="http://en.wikipedia.org/wiki/Sentence_diagram" TargetMode="External"/><Relationship Id="rId4" Type="http://schemas.openxmlformats.org/officeDocument/2006/relationships/hyperlink" Target="http://en.wikipedia.org/wiki/Wor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0091" y="-1193800"/>
            <a:ext cx="9144000" cy="2387600"/>
          </a:xfrm>
        </p:spPr>
        <p:txBody>
          <a:bodyPr/>
          <a:lstStyle/>
          <a:p>
            <a:r>
              <a:rPr lang="en-GB" dirty="0" smtClean="0"/>
              <a:t>Concept Maps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034" y="1443903"/>
            <a:ext cx="56197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86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Definitions of concept 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A concept map is a way of representing relationships between </a:t>
            </a:r>
            <a:r>
              <a:rPr lang="en-GB" sz="4000" u="sng" dirty="0">
                <a:hlinkClick r:id="rId2" tooltip="Idea"/>
              </a:rPr>
              <a:t>ideas</a:t>
            </a:r>
            <a:r>
              <a:rPr lang="en-GB" sz="4000" dirty="0"/>
              <a:t>, </a:t>
            </a:r>
            <a:r>
              <a:rPr lang="en-GB" sz="4000" u="sng" dirty="0">
                <a:hlinkClick r:id="rId3" tooltip="Image"/>
              </a:rPr>
              <a:t>images</a:t>
            </a:r>
            <a:r>
              <a:rPr lang="en-GB" sz="4000" dirty="0"/>
              <a:t>, or </a:t>
            </a:r>
            <a:r>
              <a:rPr lang="en-GB" sz="4000" u="sng" dirty="0">
                <a:hlinkClick r:id="rId4" tooltip="Word"/>
              </a:rPr>
              <a:t>words</a:t>
            </a:r>
            <a:r>
              <a:rPr lang="en-GB" sz="4000" dirty="0"/>
              <a:t> in the same way that a </a:t>
            </a:r>
            <a:r>
              <a:rPr lang="en-GB" sz="4000" u="sng" dirty="0">
                <a:hlinkClick r:id="rId5" tooltip="Sentence diagram"/>
              </a:rPr>
              <a:t>sentence diagram</a:t>
            </a:r>
            <a:r>
              <a:rPr lang="en-GB" sz="4000" dirty="0"/>
              <a:t> represents the grammar of a sentence, a road map represents the locations of highways and towns, and a </a:t>
            </a:r>
            <a:r>
              <a:rPr lang="en-GB" sz="4000" u="sng" dirty="0">
                <a:hlinkClick r:id="rId6" tooltip="Circuit diagram"/>
              </a:rPr>
              <a:t>circuit diagram</a:t>
            </a:r>
            <a:r>
              <a:rPr lang="en-GB" sz="4000" dirty="0"/>
              <a:t> represents the workings of an electrical appliance</a:t>
            </a:r>
          </a:p>
        </p:txBody>
      </p:sp>
    </p:spTree>
    <p:extLst>
      <p:ext uri="{BB962C8B-B14F-4D97-AF65-F5344CB8AC3E}">
        <p14:creationId xmlns:p14="http://schemas.microsoft.com/office/powerpoint/2010/main" val="270124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2890"/>
            <a:ext cx="10515600" cy="5174073"/>
          </a:xfrm>
        </p:spPr>
        <p:txBody>
          <a:bodyPr>
            <a:normAutofit/>
          </a:bodyPr>
          <a:lstStyle/>
          <a:p>
            <a:r>
              <a:rPr lang="en-US" sz="4000" dirty="0"/>
              <a:t>Concept maps, according to the Center for Applied Special Technology (CAST), visually illustrate relationships among words, concepts and facts</a:t>
            </a:r>
            <a:r>
              <a:rPr lang="en-US" sz="4000" dirty="0" smtClean="0"/>
              <a:t>.</a:t>
            </a:r>
          </a:p>
          <a:p>
            <a:r>
              <a:rPr lang="en-US" sz="4000" dirty="0"/>
              <a:t>A concept map is a diagram that explores a central idea by visually linking it in a logical fashion to bubbles of subtopics, steps, points and consequences, some of which link to each other while some don't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40699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advantages  of</a:t>
            </a:r>
            <a:r>
              <a:rPr lang="en-GB" dirty="0"/>
              <a:t> </a:t>
            </a:r>
            <a:r>
              <a:rPr lang="en-GB" dirty="0" smtClean="0"/>
              <a:t> Concept  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GB" dirty="0" smtClean="0"/>
              <a:t>Help  students/ individuals to  </a:t>
            </a:r>
            <a:r>
              <a:rPr lang="en-GB" dirty="0"/>
              <a:t>brainstorm and generate new ideas</a:t>
            </a:r>
          </a:p>
          <a:p>
            <a:pPr lvl="0" fontAlgn="base"/>
            <a:r>
              <a:rPr lang="en-GB" dirty="0"/>
              <a:t>Encouraging </a:t>
            </a:r>
            <a:r>
              <a:rPr lang="en-GB" dirty="0" smtClean="0"/>
              <a:t>students/individuals </a:t>
            </a:r>
            <a:r>
              <a:rPr lang="en-GB" dirty="0"/>
              <a:t>to discover new concepts and the propositions that connect them</a:t>
            </a:r>
          </a:p>
          <a:p>
            <a:pPr lvl="0" fontAlgn="base"/>
            <a:r>
              <a:rPr lang="en-GB" dirty="0" smtClean="0"/>
              <a:t>Allow  students/individuals to  </a:t>
            </a:r>
            <a:r>
              <a:rPr lang="en-GB" dirty="0"/>
              <a:t>clearly communicate ideas, thoughts and information</a:t>
            </a:r>
          </a:p>
          <a:p>
            <a:pPr lvl="0" fontAlgn="base"/>
            <a:r>
              <a:rPr lang="en-GB" dirty="0" smtClean="0"/>
              <a:t>Help  students/individuals to  </a:t>
            </a:r>
            <a:r>
              <a:rPr lang="en-GB" dirty="0"/>
              <a:t>integrate new concepts with older concepts</a:t>
            </a:r>
          </a:p>
          <a:p>
            <a:r>
              <a:rPr lang="en-GB" dirty="0"/>
              <a:t>Enabling students </a:t>
            </a:r>
            <a:r>
              <a:rPr lang="en-GB" dirty="0" smtClean="0"/>
              <a:t>/individuals to </a:t>
            </a:r>
            <a:r>
              <a:rPr lang="en-GB" dirty="0"/>
              <a:t>gain enhanced knowledge of any topic and evaluate the information</a:t>
            </a:r>
          </a:p>
        </p:txBody>
      </p:sp>
    </p:spTree>
    <p:extLst>
      <p:ext uri="{BB962C8B-B14F-4D97-AF65-F5344CB8AC3E}">
        <p14:creationId xmlns:p14="http://schemas.microsoft.com/office/powerpoint/2010/main" val="171630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create a concept map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1.  Identify the topic/issue one requires to work on</a:t>
            </a:r>
          </a:p>
          <a:p>
            <a:r>
              <a:rPr lang="en-GB" sz="4000" dirty="0" smtClean="0"/>
              <a:t>2.  Sit down and think/research the topic/issue</a:t>
            </a:r>
          </a:p>
          <a:p>
            <a:r>
              <a:rPr lang="en-GB" sz="4000" dirty="0" smtClean="0"/>
              <a:t>3.Plot ideas and information gathered in a sequential manner to form a map. (Create linking phrases and words)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58699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229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Concept Maps</vt:lpstr>
      <vt:lpstr>Definitions of concept maps</vt:lpstr>
      <vt:lpstr>PowerPoint Presentation</vt:lpstr>
      <vt:lpstr>Main advantages  of  Concept  Maps</vt:lpstr>
      <vt:lpstr>How to create a concept map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Maps</dc:title>
  <dc:creator>Owner</dc:creator>
  <cp:lastModifiedBy>Owner</cp:lastModifiedBy>
  <cp:revision>6</cp:revision>
  <dcterms:created xsi:type="dcterms:W3CDTF">2013-06-12T06:15:41Z</dcterms:created>
  <dcterms:modified xsi:type="dcterms:W3CDTF">2013-06-12T08:48:04Z</dcterms:modified>
</cp:coreProperties>
</file>