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C3DE805-428A-449B-9101-EBC9E904AD44}"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8B6C814-135B-49E0-B48A-1B5E3FEAAD4D}"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3DE805-428A-449B-9101-EBC9E904AD44}" type="datetimeFigureOut">
              <a:rPr lang="es-ES" smtClean="0"/>
              <a:pPr/>
              <a:t>01/05/2013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6C814-135B-49E0-B48A-1B5E3FEAAD4D}"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latin typeface="Comic Sans MS" pitchFamily="66" charset="0"/>
              </a:rPr>
              <a:t>CPU.</a:t>
            </a:r>
            <a:endParaRPr lang="es-ES" dirty="0">
              <a:latin typeface="Comic Sans MS" pitchFamily="66" charset="0"/>
            </a:endParaRPr>
          </a:p>
        </p:txBody>
      </p:sp>
      <p:sp>
        <p:nvSpPr>
          <p:cNvPr id="3" name="2 Subtítulo"/>
          <p:cNvSpPr>
            <a:spLocks noGrp="1"/>
          </p:cNvSpPr>
          <p:nvPr>
            <p:ph type="subTitle" idx="1"/>
          </p:nvPr>
        </p:nvSpPr>
        <p:spPr/>
        <p:txBody>
          <a:bodyPr/>
          <a:lstStyle/>
          <a:p>
            <a:r>
              <a:rPr lang="es-ES" dirty="0" smtClean="0">
                <a:latin typeface="Comic Sans MS" pitchFamily="66" charset="0"/>
              </a:rPr>
              <a:t>Laura Ayala</a:t>
            </a:r>
            <a:endParaRPr lang="es-ES"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259632" y="476672"/>
            <a:ext cx="6624736" cy="1015663"/>
          </a:xfrm>
          <a:prstGeom prst="rect">
            <a:avLst/>
          </a:prstGeom>
          <a:noFill/>
        </p:spPr>
        <p:txBody>
          <a:bodyPr wrap="square" rtlCol="0">
            <a:spAutoFit/>
          </a:bodyPr>
          <a:lstStyle/>
          <a:p>
            <a:pPr algn="ctr"/>
            <a:r>
              <a:rPr lang="es-ES" sz="6000" dirty="0" smtClean="0">
                <a:latin typeface="Comic Sans MS" pitchFamily="66" charset="0"/>
              </a:rPr>
              <a:t>CPU</a:t>
            </a:r>
            <a:endParaRPr lang="es-ES" sz="6000" dirty="0">
              <a:latin typeface="Comic Sans MS" pitchFamily="66" charset="0"/>
            </a:endParaRPr>
          </a:p>
        </p:txBody>
      </p:sp>
      <p:sp>
        <p:nvSpPr>
          <p:cNvPr id="3" name="2 CuadroTexto"/>
          <p:cNvSpPr txBox="1"/>
          <p:nvPr/>
        </p:nvSpPr>
        <p:spPr>
          <a:xfrm>
            <a:off x="323528" y="1772816"/>
            <a:ext cx="8064896" cy="707886"/>
          </a:xfrm>
          <a:prstGeom prst="rect">
            <a:avLst/>
          </a:prstGeom>
          <a:noFill/>
        </p:spPr>
        <p:txBody>
          <a:bodyPr wrap="square" rtlCol="0">
            <a:spAutoFit/>
          </a:bodyPr>
          <a:lstStyle/>
          <a:p>
            <a:pPr algn="ctr"/>
            <a:r>
              <a:rPr lang="es-ES" sz="4000" dirty="0" smtClean="0">
                <a:latin typeface="Comic Sans MS" pitchFamily="66" charset="0"/>
              </a:rPr>
              <a:t>¿Qué es el CPU?</a:t>
            </a:r>
            <a:endParaRPr lang="es-ES" sz="4000" dirty="0">
              <a:latin typeface="Comic Sans MS" pitchFamily="66" charset="0"/>
            </a:endParaRPr>
          </a:p>
        </p:txBody>
      </p:sp>
      <p:sp>
        <p:nvSpPr>
          <p:cNvPr id="4" name="3 CuadroTexto"/>
          <p:cNvSpPr txBox="1"/>
          <p:nvPr/>
        </p:nvSpPr>
        <p:spPr>
          <a:xfrm>
            <a:off x="539552" y="2996952"/>
            <a:ext cx="7848872" cy="3693319"/>
          </a:xfrm>
          <a:prstGeom prst="rect">
            <a:avLst/>
          </a:prstGeom>
          <a:noFill/>
        </p:spPr>
        <p:txBody>
          <a:bodyPr wrap="square" rtlCol="0">
            <a:spAutoFit/>
          </a:bodyPr>
          <a:lstStyle/>
          <a:p>
            <a:pPr algn="just"/>
            <a:r>
              <a:rPr lang="es-ES" dirty="0" smtClean="0">
                <a:latin typeface="Comic Sans MS" pitchFamily="66" charset="0"/>
              </a:rPr>
              <a:t>También llamado procesador o simplemente microprocesador, es el componente principal del ordenador y otros dispositivos programables, que interpreta las instrucciones contenidas en los programas y procesa los datos. Las CPU proporcionan la característica fundamental del ordenador digital (la </a:t>
            </a:r>
            <a:r>
              <a:rPr lang="es-ES" dirty="0" err="1" smtClean="0">
                <a:latin typeface="Comic Sans MS" pitchFamily="66" charset="0"/>
              </a:rPr>
              <a:t>programabilidad</a:t>
            </a:r>
            <a:r>
              <a:rPr lang="es-ES" dirty="0" smtClean="0">
                <a:latin typeface="Comic Sans MS" pitchFamily="66" charset="0"/>
              </a:rPr>
              <a:t>) y son uno de los componentes necesarios encontrados en los ordenadores de cualquier tiempo, junto con la memoria principal y los dispositivos de entrada/salida. Se conoce como microprocesador el CPU que es manufacturado con circuitos integrados. Desde mediados de los años 1970, los microprocesadores de un solo chip han reemplazado casi totalmente todos los tipos de CPU y hoy en día, el término "CPU" es aplicado usualmente a todos los microprocesadores.</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908720"/>
            <a:ext cx="7848872" cy="707886"/>
          </a:xfrm>
          <a:prstGeom prst="rect">
            <a:avLst/>
          </a:prstGeom>
          <a:noFill/>
        </p:spPr>
        <p:txBody>
          <a:bodyPr wrap="square" rtlCol="0">
            <a:spAutoFit/>
          </a:bodyPr>
          <a:lstStyle/>
          <a:p>
            <a:pPr algn="ctr"/>
            <a:r>
              <a:rPr lang="es-ES" sz="4000" dirty="0" smtClean="0">
                <a:latin typeface="Comic Sans MS" pitchFamily="66" charset="0"/>
              </a:rPr>
              <a:t>Historia</a:t>
            </a:r>
            <a:endParaRPr lang="es-ES" sz="4000" dirty="0">
              <a:latin typeface="Comic Sans MS" pitchFamily="66" charset="0"/>
            </a:endParaRPr>
          </a:p>
        </p:txBody>
      </p:sp>
      <p:sp>
        <p:nvSpPr>
          <p:cNvPr id="3" name="2 CuadroTexto"/>
          <p:cNvSpPr txBox="1"/>
          <p:nvPr/>
        </p:nvSpPr>
        <p:spPr>
          <a:xfrm>
            <a:off x="467544" y="2348880"/>
            <a:ext cx="8136904" cy="2862322"/>
          </a:xfrm>
          <a:prstGeom prst="rect">
            <a:avLst/>
          </a:prstGeom>
          <a:noFill/>
        </p:spPr>
        <p:txBody>
          <a:bodyPr wrap="square" rtlCol="0">
            <a:spAutoFit/>
          </a:bodyPr>
          <a:lstStyle/>
          <a:p>
            <a:pPr algn="just"/>
            <a:r>
              <a:rPr lang="es-ES" dirty="0" smtClean="0">
                <a:latin typeface="Comic Sans MS" pitchFamily="66" charset="0"/>
              </a:rPr>
              <a:t>Casi todas las CPU tratan con estados discretos y por lo tanto requieren una cierta clase de elementos de conmutación para diferenciar y cambiar estos estados. Antes de la aceptación comercial del transistor, los relés eléctricos y los tubos de vacío (válvulas termoiónicas) eran usados comúnmente como elementos de conmutación. Aunque éstos tenían distintas ventajas de velocidad sobre los anteriores diseños puramente mecánicos, no eran fiables por varias razones. Por ejemplo, hacer circuitos de lógica secuencial de corriente directa requería hardware adicional para hacer frente al problema del rebote de contacto.</a:t>
            </a:r>
          </a:p>
          <a:p>
            <a:pPr algn="just"/>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548680"/>
            <a:ext cx="6912768" cy="707886"/>
          </a:xfrm>
          <a:prstGeom prst="rect">
            <a:avLst/>
          </a:prstGeom>
          <a:noFill/>
        </p:spPr>
        <p:txBody>
          <a:bodyPr wrap="square" rtlCol="0">
            <a:spAutoFit/>
          </a:bodyPr>
          <a:lstStyle/>
          <a:p>
            <a:pPr algn="ctr"/>
            <a:r>
              <a:rPr lang="es-ES" sz="4000" dirty="0" smtClean="0">
                <a:latin typeface="Comic Sans MS" pitchFamily="66" charset="0"/>
              </a:rPr>
              <a:t>Operación del CPU</a:t>
            </a:r>
            <a:endParaRPr lang="es-ES" sz="4000" dirty="0">
              <a:latin typeface="Comic Sans MS" pitchFamily="66" charset="0"/>
            </a:endParaRPr>
          </a:p>
        </p:txBody>
      </p:sp>
      <p:sp>
        <p:nvSpPr>
          <p:cNvPr id="3" name="2 CuadroTexto"/>
          <p:cNvSpPr txBox="1"/>
          <p:nvPr/>
        </p:nvSpPr>
        <p:spPr>
          <a:xfrm>
            <a:off x="611560" y="1772816"/>
            <a:ext cx="7992888" cy="4524315"/>
          </a:xfrm>
          <a:prstGeom prst="rect">
            <a:avLst/>
          </a:prstGeom>
          <a:noFill/>
        </p:spPr>
        <p:txBody>
          <a:bodyPr wrap="square" rtlCol="0">
            <a:spAutoFit/>
          </a:bodyPr>
          <a:lstStyle/>
          <a:p>
            <a:pPr algn="just"/>
            <a:r>
              <a:rPr lang="es-ES" dirty="0" smtClean="0">
                <a:latin typeface="Comic Sans MS" pitchFamily="66" charset="0"/>
              </a:rPr>
              <a:t>La operación fundamental de la mayoría de las CPU es ejecutar una secuencia de instrucciones almacenadas llamadas "programa". El programa es representado por una serie de números que se mantienen en una cierta clase de memoria de ordenador. Hay cuatro pasos que casi todos las CPU de arquitectura de von </a:t>
            </a:r>
            <a:r>
              <a:rPr lang="es-ES" dirty="0" err="1" smtClean="0">
                <a:latin typeface="Comic Sans MS" pitchFamily="66" charset="0"/>
              </a:rPr>
              <a:t>Neumann</a:t>
            </a:r>
            <a:r>
              <a:rPr lang="es-ES" dirty="0" smtClean="0">
                <a:latin typeface="Comic Sans MS" pitchFamily="66" charset="0"/>
              </a:rPr>
              <a:t> usan en su operación: </a:t>
            </a:r>
            <a:r>
              <a:rPr lang="es-ES" dirty="0" err="1" smtClean="0">
                <a:latin typeface="Comic Sans MS" pitchFamily="66" charset="0"/>
              </a:rPr>
              <a:t>fetch</a:t>
            </a:r>
            <a:r>
              <a:rPr lang="es-ES" dirty="0" smtClean="0">
                <a:latin typeface="Comic Sans MS" pitchFamily="66" charset="0"/>
              </a:rPr>
              <a:t>, </a:t>
            </a:r>
            <a:r>
              <a:rPr lang="es-ES" dirty="0" err="1" smtClean="0">
                <a:latin typeface="Comic Sans MS" pitchFamily="66" charset="0"/>
              </a:rPr>
              <a:t>decode</a:t>
            </a:r>
            <a:r>
              <a:rPr lang="es-ES" dirty="0" smtClean="0">
                <a:latin typeface="Comic Sans MS" pitchFamily="66" charset="0"/>
              </a:rPr>
              <a:t>, </a:t>
            </a:r>
            <a:r>
              <a:rPr lang="es-ES" dirty="0" err="1" smtClean="0">
                <a:latin typeface="Comic Sans MS" pitchFamily="66" charset="0"/>
              </a:rPr>
              <a:t>execute</a:t>
            </a:r>
            <a:r>
              <a:rPr lang="es-ES" dirty="0" smtClean="0">
                <a:latin typeface="Comic Sans MS" pitchFamily="66" charset="0"/>
              </a:rPr>
              <a:t>, y </a:t>
            </a:r>
            <a:r>
              <a:rPr lang="es-ES" dirty="0" err="1" smtClean="0">
                <a:latin typeface="Comic Sans MS" pitchFamily="66" charset="0"/>
              </a:rPr>
              <a:t>writeback</a:t>
            </a:r>
            <a:r>
              <a:rPr lang="es-ES" dirty="0" smtClean="0">
                <a:latin typeface="Comic Sans MS" pitchFamily="66" charset="0"/>
              </a:rPr>
              <a:t>, (leer, decodificar, ejecutar y escribir).</a:t>
            </a:r>
          </a:p>
          <a:p>
            <a:pPr algn="just"/>
            <a:r>
              <a:rPr lang="es-ES" dirty="0" smtClean="0">
                <a:latin typeface="Comic Sans MS" pitchFamily="66" charset="0"/>
              </a:rPr>
              <a:t>Diagrama mostrando como es decodificada una instrucción del MIPS32. (MIPS Technologies 2005)</a:t>
            </a:r>
          </a:p>
          <a:p>
            <a:pPr algn="just"/>
            <a:r>
              <a:rPr lang="es-ES" dirty="0" smtClean="0">
                <a:latin typeface="Comic Sans MS" pitchFamily="66" charset="0"/>
              </a:rPr>
              <a:t>El primer paso, leer (</a:t>
            </a:r>
            <a:r>
              <a:rPr lang="es-ES" dirty="0" err="1" smtClean="0">
                <a:latin typeface="Comic Sans MS" pitchFamily="66" charset="0"/>
              </a:rPr>
              <a:t>fetch</a:t>
            </a:r>
            <a:r>
              <a:rPr lang="es-ES" dirty="0" smtClean="0">
                <a:latin typeface="Comic Sans MS" pitchFamily="66" charset="0"/>
              </a:rPr>
              <a:t>), implica el recuperar una instrucción, (que es representada por un número o una secuencia de números), de la memoria de programa. La localización en la memoria del programa es determinada por un contador de programa (PC), que almacena un número que identifica la posición actual en el programa. </a:t>
            </a:r>
          </a:p>
          <a:p>
            <a:endParaRPr lang="es-ES" dirty="0" smtClean="0"/>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393</Words>
  <Application>Microsoft Office PowerPoint</Application>
  <PresentationFormat>Presentación en pantalla (4:3)</PresentationFormat>
  <Paragraphs>11</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CPU.</vt:lpstr>
      <vt:lpstr>Diapositiva 2</vt:lpstr>
      <vt:lpstr>Diapositiva 3</vt:lpstr>
      <vt:lpstr>Diapositiva 4</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CPU.</dc:title>
  <dc:creator>andrea</dc:creator>
  <cp:lastModifiedBy>andrea</cp:lastModifiedBy>
  <cp:revision>4</cp:revision>
  <dcterms:created xsi:type="dcterms:W3CDTF">2013-04-22T16:55:22Z</dcterms:created>
  <dcterms:modified xsi:type="dcterms:W3CDTF">2013-05-01T18:58:05Z</dcterms:modified>
</cp:coreProperties>
</file>