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088C82F1-9A29-441B-BFB5-721A9CA34931}"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BE1860E-FFF1-475B-BDB3-6574C83D11EF}"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88C82F1-9A29-441B-BFB5-721A9CA34931}"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BE1860E-FFF1-475B-BDB3-6574C83D11EF}"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88C82F1-9A29-441B-BFB5-721A9CA34931}"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BE1860E-FFF1-475B-BDB3-6574C83D11EF}"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88C82F1-9A29-441B-BFB5-721A9CA34931}"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BE1860E-FFF1-475B-BDB3-6574C83D11EF}"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88C82F1-9A29-441B-BFB5-721A9CA34931}" type="datetimeFigureOut">
              <a:rPr lang="es-ES" smtClean="0"/>
              <a:pPr/>
              <a:t>01/05/2013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BE1860E-FFF1-475B-BDB3-6574C83D11EF}"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088C82F1-9A29-441B-BFB5-721A9CA34931}" type="datetimeFigureOut">
              <a:rPr lang="es-ES" smtClean="0"/>
              <a:pPr/>
              <a:t>01/05/2013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BE1860E-FFF1-475B-BDB3-6574C83D11EF}"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088C82F1-9A29-441B-BFB5-721A9CA34931}" type="datetimeFigureOut">
              <a:rPr lang="es-ES" smtClean="0"/>
              <a:pPr/>
              <a:t>01/05/2013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6BE1860E-FFF1-475B-BDB3-6574C83D11EF}"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088C82F1-9A29-441B-BFB5-721A9CA34931}" type="datetimeFigureOut">
              <a:rPr lang="es-ES" smtClean="0"/>
              <a:pPr/>
              <a:t>01/05/2013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BE1860E-FFF1-475B-BDB3-6574C83D11EF}"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88C82F1-9A29-441B-BFB5-721A9CA34931}" type="datetimeFigureOut">
              <a:rPr lang="es-ES" smtClean="0"/>
              <a:pPr/>
              <a:t>01/05/2013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6BE1860E-FFF1-475B-BDB3-6574C83D11EF}"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88C82F1-9A29-441B-BFB5-721A9CA34931}" type="datetimeFigureOut">
              <a:rPr lang="es-ES" smtClean="0"/>
              <a:pPr/>
              <a:t>01/05/2013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BE1860E-FFF1-475B-BDB3-6574C83D11EF}"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88C82F1-9A29-441B-BFB5-721A9CA34931}" type="datetimeFigureOut">
              <a:rPr lang="es-ES" smtClean="0"/>
              <a:pPr/>
              <a:t>01/05/2013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BE1860E-FFF1-475B-BDB3-6574C83D11EF}"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8C82F1-9A29-441B-BFB5-721A9CA34931}" type="datetimeFigureOut">
              <a:rPr lang="es-ES" smtClean="0"/>
              <a:pPr/>
              <a:t>01/05/2013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E1860E-FFF1-475B-BDB3-6574C83D11EF}"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latin typeface="Comic Sans MS" pitchFamily="66" charset="0"/>
              </a:rPr>
              <a:t>Teclado.</a:t>
            </a:r>
            <a:endParaRPr lang="es-ES" dirty="0">
              <a:latin typeface="Comic Sans MS" pitchFamily="66" charset="0"/>
            </a:endParaRPr>
          </a:p>
        </p:txBody>
      </p:sp>
      <p:sp>
        <p:nvSpPr>
          <p:cNvPr id="3" name="2 Subtítulo"/>
          <p:cNvSpPr>
            <a:spLocks noGrp="1"/>
          </p:cNvSpPr>
          <p:nvPr>
            <p:ph type="subTitle" idx="1"/>
          </p:nvPr>
        </p:nvSpPr>
        <p:spPr/>
        <p:txBody>
          <a:bodyPr/>
          <a:lstStyle/>
          <a:p>
            <a:r>
              <a:rPr lang="es-ES" dirty="0" smtClean="0">
                <a:latin typeface="Comic Sans MS" pitchFamily="66" charset="0"/>
              </a:rPr>
              <a:t>Laura Ayala.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971600" y="548680"/>
            <a:ext cx="7056784" cy="1015663"/>
          </a:xfrm>
          <a:prstGeom prst="rect">
            <a:avLst/>
          </a:prstGeom>
          <a:noFill/>
        </p:spPr>
        <p:txBody>
          <a:bodyPr wrap="square" rtlCol="0">
            <a:spAutoFit/>
          </a:bodyPr>
          <a:lstStyle/>
          <a:p>
            <a:pPr algn="ctr"/>
            <a:r>
              <a:rPr lang="es-ES" sz="6000" dirty="0" smtClean="0">
                <a:latin typeface="Comic Sans MS" pitchFamily="66" charset="0"/>
              </a:rPr>
              <a:t>Teclado</a:t>
            </a:r>
            <a:endParaRPr lang="es-ES" sz="6000" dirty="0">
              <a:latin typeface="Comic Sans MS" pitchFamily="66" charset="0"/>
            </a:endParaRPr>
          </a:p>
        </p:txBody>
      </p:sp>
      <p:sp>
        <p:nvSpPr>
          <p:cNvPr id="3" name="2 CuadroTexto"/>
          <p:cNvSpPr txBox="1"/>
          <p:nvPr/>
        </p:nvSpPr>
        <p:spPr>
          <a:xfrm>
            <a:off x="899592" y="2204864"/>
            <a:ext cx="7200800" cy="707886"/>
          </a:xfrm>
          <a:prstGeom prst="rect">
            <a:avLst/>
          </a:prstGeom>
          <a:noFill/>
        </p:spPr>
        <p:txBody>
          <a:bodyPr wrap="square" rtlCol="0">
            <a:spAutoFit/>
          </a:bodyPr>
          <a:lstStyle/>
          <a:p>
            <a:pPr algn="ctr"/>
            <a:r>
              <a:rPr lang="es-ES" sz="4000" dirty="0" smtClean="0">
                <a:latin typeface="Comic Sans MS" pitchFamily="66" charset="0"/>
              </a:rPr>
              <a:t>¿Qué es el teclado?</a:t>
            </a:r>
            <a:endParaRPr lang="es-ES" sz="4000" dirty="0">
              <a:latin typeface="Comic Sans MS" pitchFamily="66" charset="0"/>
            </a:endParaRPr>
          </a:p>
        </p:txBody>
      </p:sp>
      <p:sp>
        <p:nvSpPr>
          <p:cNvPr id="4" name="3 CuadroTexto"/>
          <p:cNvSpPr txBox="1"/>
          <p:nvPr/>
        </p:nvSpPr>
        <p:spPr>
          <a:xfrm>
            <a:off x="611560" y="3645024"/>
            <a:ext cx="7776864" cy="2031325"/>
          </a:xfrm>
          <a:prstGeom prst="rect">
            <a:avLst/>
          </a:prstGeom>
          <a:noFill/>
        </p:spPr>
        <p:txBody>
          <a:bodyPr wrap="square" rtlCol="0">
            <a:spAutoFit/>
          </a:bodyPr>
          <a:lstStyle/>
          <a:p>
            <a:pPr algn="just"/>
            <a:r>
              <a:rPr lang="es-ES" dirty="0" smtClean="0">
                <a:latin typeface="Comic Sans MS" pitchFamily="66" charset="0"/>
              </a:rPr>
              <a:t>Un teclado es un periférico de entrada o dispositivo, en parte inspirado en el teclado de las máquinas de escribir, que utiliza una disposición de botones o teclas, para que actúen como palancas mecánicas o interruptores electrónicos que envían información a la computadora. Después de las tarjetas perforadas y las cintas de papel, la interacción a través de los teclados al </a:t>
            </a:r>
            <a:r>
              <a:rPr lang="es-ES" dirty="0" err="1" smtClean="0">
                <a:latin typeface="Comic Sans MS" pitchFamily="66" charset="0"/>
              </a:rPr>
              <a:t>estiloteletipo</a:t>
            </a:r>
            <a:r>
              <a:rPr lang="es-ES" dirty="0" smtClean="0">
                <a:latin typeface="Comic Sans MS" pitchFamily="66" charset="0"/>
              </a:rPr>
              <a:t> se convirtió en el principal medio de entrada para las computadoras. </a:t>
            </a:r>
            <a:endParaRPr lang="es-ES" dirty="0">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1412776"/>
            <a:ext cx="7416824" cy="707886"/>
          </a:xfrm>
          <a:prstGeom prst="rect">
            <a:avLst/>
          </a:prstGeom>
          <a:noFill/>
        </p:spPr>
        <p:txBody>
          <a:bodyPr wrap="square" rtlCol="0">
            <a:spAutoFit/>
          </a:bodyPr>
          <a:lstStyle/>
          <a:p>
            <a:pPr algn="ctr"/>
            <a:r>
              <a:rPr lang="es-ES" sz="4000" dirty="0" smtClean="0">
                <a:latin typeface="Comic Sans MS" pitchFamily="66" charset="0"/>
              </a:rPr>
              <a:t>Disposición de las letras</a:t>
            </a:r>
            <a:endParaRPr lang="es-ES" sz="4000" dirty="0">
              <a:latin typeface="Comic Sans MS" pitchFamily="66" charset="0"/>
            </a:endParaRPr>
          </a:p>
        </p:txBody>
      </p:sp>
      <p:sp>
        <p:nvSpPr>
          <p:cNvPr id="4" name="3 CuadroTexto"/>
          <p:cNvSpPr txBox="1"/>
          <p:nvPr/>
        </p:nvSpPr>
        <p:spPr>
          <a:xfrm>
            <a:off x="251520" y="3140968"/>
            <a:ext cx="8568952" cy="2031325"/>
          </a:xfrm>
          <a:prstGeom prst="rect">
            <a:avLst/>
          </a:prstGeom>
          <a:noFill/>
        </p:spPr>
        <p:txBody>
          <a:bodyPr wrap="square" rtlCol="0">
            <a:spAutoFit/>
          </a:bodyPr>
          <a:lstStyle/>
          <a:p>
            <a:pPr algn="just"/>
            <a:r>
              <a:rPr lang="es-ES" dirty="0" smtClean="0">
                <a:latin typeface="Comic Sans MS" pitchFamily="66" charset="0"/>
              </a:rPr>
              <a:t>La disposición de las teclas se remonta a las primeras máquinas de escribir, las cuales eran enteramente mecánicas. Al pulsar una letra en el teclado, se movía un pequeño martillo mecánico, que golpeaba el papel a través de una cinta impregnada en tinta. Al escribir con varios dedos de forma rápida, los martillos no tenían tiempo de volver a su posición por la frecuencia con la que cada letra aparecía en un texto</a:t>
            </a:r>
          </a:p>
          <a:p>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908720"/>
            <a:ext cx="6768752" cy="707886"/>
          </a:xfrm>
          <a:prstGeom prst="rect">
            <a:avLst/>
          </a:prstGeom>
          <a:noFill/>
        </p:spPr>
        <p:txBody>
          <a:bodyPr wrap="square" rtlCol="0">
            <a:spAutoFit/>
          </a:bodyPr>
          <a:lstStyle/>
          <a:p>
            <a:pPr algn="ctr"/>
            <a:r>
              <a:rPr lang="es-ES" sz="4000" dirty="0" smtClean="0">
                <a:latin typeface="Comic Sans MS" pitchFamily="66" charset="0"/>
              </a:rPr>
              <a:t>Primeros teclados</a:t>
            </a:r>
            <a:endParaRPr lang="es-ES" sz="4000" dirty="0">
              <a:latin typeface="Comic Sans MS" pitchFamily="66" charset="0"/>
            </a:endParaRPr>
          </a:p>
        </p:txBody>
      </p:sp>
      <p:sp>
        <p:nvSpPr>
          <p:cNvPr id="3" name="2 CuadroTexto"/>
          <p:cNvSpPr txBox="1"/>
          <p:nvPr/>
        </p:nvSpPr>
        <p:spPr>
          <a:xfrm>
            <a:off x="395536" y="2564904"/>
            <a:ext cx="8136904" cy="2585323"/>
          </a:xfrm>
          <a:prstGeom prst="rect">
            <a:avLst/>
          </a:prstGeom>
          <a:noFill/>
        </p:spPr>
        <p:txBody>
          <a:bodyPr wrap="square" rtlCol="0">
            <a:spAutoFit/>
          </a:bodyPr>
          <a:lstStyle/>
          <a:p>
            <a:r>
              <a:rPr lang="es-ES" dirty="0" smtClean="0">
                <a:latin typeface="Comic Sans MS" pitchFamily="66" charset="0"/>
              </a:rPr>
              <a:t>Además de teletipos y máquinas de escribir eléctricas como la IBM </a:t>
            </a:r>
            <a:r>
              <a:rPr lang="es-ES" dirty="0" err="1" smtClean="0">
                <a:latin typeface="Comic Sans MS" pitchFamily="66" charset="0"/>
              </a:rPr>
              <a:t>Selectric</a:t>
            </a:r>
            <a:r>
              <a:rPr lang="es-ES" dirty="0" smtClean="0">
                <a:latin typeface="Comic Sans MS" pitchFamily="66" charset="0"/>
              </a:rPr>
              <a:t>, los primeros teclados solían ser un terminal de computadora que se comunicaba por puerto serial con la computadora. Además de las normas de teletipo, se designó un estándar de comunicación serie, según el tiempo de uso basado en el juego de caracteres ANSI, que hoy sigue presente en las comunicaciones por módem y con impresora. Se usaba para ellos las secuencias de escape, que se generaban o bien por teclas dedicadas, o bien por combinaciones de teclas, siendo una de las más usadas la tecla Control.</a:t>
            </a:r>
          </a:p>
          <a:p>
            <a:pPr algn="just"/>
            <a:endParaRPr lang="es-ES" dirty="0">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39</Words>
  <Application>Microsoft Office PowerPoint</Application>
  <PresentationFormat>Presentación en pantalla (4:3)</PresentationFormat>
  <Paragraphs>9</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Teclado.</vt:lpstr>
      <vt:lpstr>Diapositiva 2</vt:lpstr>
      <vt:lpstr>Diapositiva 3</vt:lpstr>
      <vt:lpstr>Diapositiva 4</vt:lpstr>
    </vt:vector>
  </TitlesOfParts>
  <Company>UCA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Teclado.</dc:title>
  <dc:creator>andrea</dc:creator>
  <cp:lastModifiedBy>andrea</cp:lastModifiedBy>
  <cp:revision>5</cp:revision>
  <dcterms:created xsi:type="dcterms:W3CDTF">2013-04-22T16:44:02Z</dcterms:created>
  <dcterms:modified xsi:type="dcterms:W3CDTF">2013-05-01T18:54:26Z</dcterms:modified>
</cp:coreProperties>
</file>