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43DBF6A-B10D-46B4-8748-B73C8D433DEE}"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6B08311-CE56-4B02-8FFA-638B38CEA78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DBF6A-B10D-46B4-8748-B73C8D433DEE}" type="datetimeFigureOut">
              <a:rPr lang="es-ES" smtClean="0"/>
              <a:pPr/>
              <a:t>01/05/2013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08311-CE56-4B02-8FFA-638B38CEA787}"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latin typeface="Comic Sans MS" pitchFamily="66" charset="0"/>
              </a:rPr>
              <a:t>Monitor.</a:t>
            </a:r>
            <a:endParaRPr lang="es-ES" dirty="0">
              <a:latin typeface="Comic Sans MS" pitchFamily="66" charset="0"/>
            </a:endParaRPr>
          </a:p>
        </p:txBody>
      </p:sp>
      <p:sp>
        <p:nvSpPr>
          <p:cNvPr id="3" name="2 Subtítulo"/>
          <p:cNvSpPr>
            <a:spLocks noGrp="1"/>
          </p:cNvSpPr>
          <p:nvPr>
            <p:ph type="subTitle" idx="1"/>
          </p:nvPr>
        </p:nvSpPr>
        <p:spPr/>
        <p:txBody>
          <a:bodyPr/>
          <a:lstStyle/>
          <a:p>
            <a:r>
              <a:rPr lang="es-ES" dirty="0" smtClean="0">
                <a:latin typeface="Comic Sans MS" pitchFamily="66" charset="0"/>
              </a:rPr>
              <a:t>Laura Ayala</a:t>
            </a:r>
            <a:endParaRPr lang="es-ES"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475656" y="620688"/>
            <a:ext cx="6336704" cy="707886"/>
          </a:xfrm>
          <a:prstGeom prst="rect">
            <a:avLst/>
          </a:prstGeom>
          <a:noFill/>
        </p:spPr>
        <p:txBody>
          <a:bodyPr wrap="square" rtlCol="0">
            <a:spAutoFit/>
          </a:bodyPr>
          <a:lstStyle/>
          <a:p>
            <a:pPr algn="ctr"/>
            <a:r>
              <a:rPr lang="es-ES" sz="4000" dirty="0" smtClean="0">
                <a:latin typeface="Comic Sans MS" pitchFamily="66" charset="0"/>
              </a:rPr>
              <a:t>Historia</a:t>
            </a:r>
            <a:endParaRPr lang="es-ES" sz="4000" dirty="0">
              <a:latin typeface="Comic Sans MS" pitchFamily="66" charset="0"/>
            </a:endParaRPr>
          </a:p>
        </p:txBody>
      </p:sp>
      <p:sp>
        <p:nvSpPr>
          <p:cNvPr id="3" name="2 CuadroTexto"/>
          <p:cNvSpPr txBox="1"/>
          <p:nvPr/>
        </p:nvSpPr>
        <p:spPr>
          <a:xfrm>
            <a:off x="539552" y="2348880"/>
            <a:ext cx="8064896" cy="3693319"/>
          </a:xfrm>
          <a:prstGeom prst="rect">
            <a:avLst/>
          </a:prstGeom>
          <a:noFill/>
        </p:spPr>
        <p:txBody>
          <a:bodyPr wrap="square" rtlCol="0">
            <a:spAutoFit/>
          </a:bodyPr>
          <a:lstStyle/>
          <a:p>
            <a:pPr algn="just"/>
            <a:r>
              <a:rPr lang="es-ES" dirty="0" smtClean="0">
                <a:latin typeface="Comic Sans MS" pitchFamily="66" charset="0"/>
              </a:rPr>
              <a:t>Los primeros computadores se comunicaban con el operador mediante unas pequeñas luces, que se encendían o se apagaban al acceder a determinadas posiciones de memoria o ejecutar ciertas instrucciones.</a:t>
            </a:r>
          </a:p>
          <a:p>
            <a:pPr algn="just"/>
            <a:r>
              <a:rPr lang="es-ES" dirty="0" smtClean="0">
                <a:latin typeface="Comic Sans MS" pitchFamily="66" charset="0"/>
              </a:rPr>
              <a:t>Años mas tarde aparecieron ordenadores que funcionaban con Tarjeta perforada, que permitían introducir programas en el computador. Durante los años 60, la forma más común de interactuar con un computador era mediante un Teletipo, que se conectaba directamente a este e imprimía todos los datos de una sesión informática. Fue la forma más barata de visualizar los resultados hasta la década de los 70, cuando empezaron a aparecer los primeros monitores de CRT (Tubo de rayos catódicos). Seguían el estándar MDA (</a:t>
            </a:r>
            <a:r>
              <a:rPr lang="es-ES" dirty="0" err="1" smtClean="0">
                <a:latin typeface="Comic Sans MS" pitchFamily="66" charset="0"/>
              </a:rPr>
              <a:t>Monochrome</a:t>
            </a:r>
            <a:r>
              <a:rPr lang="es-ES" dirty="0" smtClean="0">
                <a:latin typeface="Comic Sans MS" pitchFamily="66" charset="0"/>
              </a:rPr>
              <a:t> </a:t>
            </a:r>
            <a:r>
              <a:rPr lang="es-ES" dirty="0" err="1" smtClean="0">
                <a:latin typeface="Comic Sans MS" pitchFamily="66" charset="0"/>
              </a:rPr>
              <a:t>Display</a:t>
            </a:r>
            <a:r>
              <a:rPr lang="es-ES" dirty="0" smtClean="0">
                <a:latin typeface="Comic Sans MS" pitchFamily="66" charset="0"/>
              </a:rPr>
              <a:t> </a:t>
            </a:r>
            <a:r>
              <a:rPr lang="es-ES" dirty="0" err="1" smtClean="0">
                <a:latin typeface="Comic Sans MS" pitchFamily="66" charset="0"/>
              </a:rPr>
              <a:t>Adapter</a:t>
            </a:r>
            <a:r>
              <a:rPr lang="es-ES" dirty="0" smtClean="0">
                <a:latin typeface="Comic Sans MS" pitchFamily="66" charset="0"/>
              </a:rPr>
              <a:t>), y eran monitores monocromáticos (de un solo color) de IBM.</a:t>
            </a:r>
          </a:p>
          <a:p>
            <a:pPr algn="just"/>
            <a:endParaRPr lang="es-ES"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476672"/>
            <a:ext cx="6624736" cy="1323439"/>
          </a:xfrm>
          <a:prstGeom prst="rect">
            <a:avLst/>
          </a:prstGeom>
          <a:noFill/>
        </p:spPr>
        <p:txBody>
          <a:bodyPr wrap="square" rtlCol="0">
            <a:spAutoFit/>
          </a:bodyPr>
          <a:lstStyle/>
          <a:p>
            <a:pPr algn="ctr"/>
            <a:r>
              <a:rPr lang="es-ES" sz="4000" dirty="0" smtClean="0">
                <a:latin typeface="Comic Sans MS" pitchFamily="66" charset="0"/>
              </a:rPr>
              <a:t>Tamaño de la pantalla y proporción</a:t>
            </a:r>
            <a:endParaRPr lang="es-ES" sz="4000" dirty="0">
              <a:latin typeface="Comic Sans MS" pitchFamily="66" charset="0"/>
            </a:endParaRPr>
          </a:p>
        </p:txBody>
      </p:sp>
      <p:sp>
        <p:nvSpPr>
          <p:cNvPr id="3" name="2 CuadroTexto"/>
          <p:cNvSpPr txBox="1"/>
          <p:nvPr/>
        </p:nvSpPr>
        <p:spPr>
          <a:xfrm>
            <a:off x="395536" y="2564904"/>
            <a:ext cx="8136904" cy="3693319"/>
          </a:xfrm>
          <a:prstGeom prst="rect">
            <a:avLst/>
          </a:prstGeom>
          <a:noFill/>
        </p:spPr>
        <p:txBody>
          <a:bodyPr wrap="square" rtlCol="0">
            <a:spAutoFit/>
          </a:bodyPr>
          <a:lstStyle/>
          <a:p>
            <a:pPr algn="just"/>
            <a:r>
              <a:rPr lang="es-ES" dirty="0" smtClean="0"/>
              <a:t>El tamaño de la pantalla es la distancia en diagonal de un vértice de la pantalla al opuesto, que puede ser distinto del área visible cuando hablamos de CRT , mientras que la proporción o relación de aspecto es una medida de proporción entre el ancho y el alto de la pantalla, así por ejemplo una proporción de 4:3 ( Cuatro tercios ) significa que por cada 4 píxeles de ancho tenemos 3 de alto, una resolución de 800x600 tiene una relación de aspecto 4:3, sin embargo estamos hablando de la proporción del monitor.</a:t>
            </a:r>
          </a:p>
          <a:p>
            <a:r>
              <a:rPr lang="es-ES" dirty="0" smtClean="0"/>
              <a:t>Estas dos medidas describen el tamaño de lo que se muestra por la pantalla, históricamente hasta no hace mucho tiempo y al igual que las televisiones los monitores de ordenador tenían un proporción de 4:3. Posteriormente se desarrollaron estándares para pantallas de aspecto panorámico 16:9 (a veces también de 16:10 o 15:9) que hasta entonces solo veíamos en el cine.</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620688"/>
            <a:ext cx="7704856" cy="707886"/>
          </a:xfrm>
          <a:prstGeom prst="rect">
            <a:avLst/>
          </a:prstGeom>
          <a:noFill/>
        </p:spPr>
        <p:txBody>
          <a:bodyPr wrap="square" rtlCol="0">
            <a:spAutoFit/>
          </a:bodyPr>
          <a:lstStyle/>
          <a:p>
            <a:pPr algn="ctr"/>
            <a:r>
              <a:rPr lang="es-ES" sz="4000" dirty="0" smtClean="0">
                <a:latin typeface="Comic Sans MS" pitchFamily="66" charset="0"/>
              </a:rPr>
              <a:t>Resolución máxima</a:t>
            </a:r>
            <a:endParaRPr lang="es-ES" sz="4000" dirty="0">
              <a:latin typeface="Comic Sans MS" pitchFamily="66" charset="0"/>
            </a:endParaRPr>
          </a:p>
        </p:txBody>
      </p:sp>
      <p:sp>
        <p:nvSpPr>
          <p:cNvPr id="3" name="2 CuadroTexto"/>
          <p:cNvSpPr txBox="1"/>
          <p:nvPr/>
        </p:nvSpPr>
        <p:spPr>
          <a:xfrm>
            <a:off x="323528" y="2420888"/>
            <a:ext cx="8352928" cy="2031325"/>
          </a:xfrm>
          <a:prstGeom prst="rect">
            <a:avLst/>
          </a:prstGeom>
          <a:noFill/>
        </p:spPr>
        <p:txBody>
          <a:bodyPr wrap="square" rtlCol="0">
            <a:spAutoFit/>
          </a:bodyPr>
          <a:lstStyle/>
          <a:p>
            <a:r>
              <a:rPr lang="es-ES" dirty="0" smtClean="0">
                <a:latin typeface="Comic Sans MS" pitchFamily="66" charset="0"/>
              </a:rPr>
              <a:t>Es el número máximo de píxeles que pueden ser mostrados en cada dimensión, es representada en filas por columnas. Está relacionada con el tamaño de la pantalla y la proporción.</a:t>
            </a:r>
          </a:p>
          <a:p>
            <a:r>
              <a:rPr lang="es-ES" dirty="0" smtClean="0">
                <a:latin typeface="Comic Sans MS" pitchFamily="66" charset="0"/>
              </a:rPr>
              <a:t>Los monitores LCD solo tienen una resolución nativa posible, por lo que si se hacen trabajar a una resolución distinta, se escalará a la resolución nativa, lo que suele producir artefactos en la imagen.</a:t>
            </a:r>
          </a:p>
          <a:p>
            <a:pPr algn="just"/>
            <a:endParaRPr lang="es-ES" dirty="0">
              <a:latin typeface="Comic Sans MS" pitchFamily="66"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386</Words>
  <Application>Microsoft Office PowerPoint</Application>
  <PresentationFormat>Presentación en pantalla (4:3)</PresentationFormat>
  <Paragraphs>11</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Monitor.</vt:lpstr>
      <vt:lpstr>Diapositiva 2</vt:lpstr>
      <vt:lpstr>Diapositiva 3</vt:lpstr>
      <vt:lpstr>Diapositiva 4</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dc:title>
  <dc:creator>andrea</dc:creator>
  <cp:lastModifiedBy>andrea</cp:lastModifiedBy>
  <cp:revision>4</cp:revision>
  <dcterms:created xsi:type="dcterms:W3CDTF">2013-05-01T14:05:51Z</dcterms:created>
  <dcterms:modified xsi:type="dcterms:W3CDTF">2013-05-01T19:00:08Z</dcterms:modified>
</cp:coreProperties>
</file>