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ACB9BE2-960D-4E5B-BAFD-805448A98A02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87D73ED-5617-44EB-BC03-849BD9C6CF7A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dirty="0" smtClean="0"/>
              <a:t>El CPU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2254728"/>
            <a:ext cx="7406640" cy="4603272"/>
          </a:xfrm>
        </p:spPr>
        <p:txBody>
          <a:bodyPr/>
          <a:lstStyle/>
          <a:p>
            <a:pPr algn="ctr"/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Hecho por:</a:t>
            </a:r>
          </a:p>
          <a:p>
            <a:pPr algn="ctr"/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Ashley Guerra</a:t>
            </a:r>
          </a:p>
          <a:p>
            <a:pPr algn="ctr"/>
            <a:endParaRPr lang="es-ES" sz="24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Profesor:</a:t>
            </a:r>
          </a:p>
          <a:p>
            <a:pPr algn="ctr"/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Cristhian  Hernández</a:t>
            </a:r>
          </a:p>
          <a:p>
            <a:pPr algn="ctr"/>
            <a:endParaRPr lang="es-ES" sz="24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Año:2013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¿Qué es el CPU?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también </a:t>
            </a:r>
            <a:r>
              <a:rPr lang="es-ES" dirty="0" smtClean="0"/>
              <a:t>llamado </a:t>
            </a:r>
            <a:r>
              <a:rPr lang="es-ES" b="1" dirty="0" smtClean="0"/>
              <a:t>procesador</a:t>
            </a:r>
            <a:r>
              <a:rPr lang="es-ES" dirty="0" smtClean="0"/>
              <a:t> o simplemente </a:t>
            </a:r>
            <a:r>
              <a:rPr lang="es-ES" b="1" dirty="0" smtClean="0"/>
              <a:t>microprocesador</a:t>
            </a:r>
            <a:r>
              <a:rPr lang="es-ES" dirty="0" smtClean="0"/>
              <a:t>, es el componente principal del ordenador y otros dispositivos programables, que interpreta las </a:t>
            </a:r>
            <a:r>
              <a:rPr lang="es-ES" dirty="0" smtClean="0"/>
              <a:t>instrucciones contenidas </a:t>
            </a:r>
            <a:r>
              <a:rPr lang="es-ES" dirty="0" smtClean="0"/>
              <a:t>en los programas y procesa los datos.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260648"/>
            <a:ext cx="8172400" cy="115699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CPU de transistores y de circuitos integrados discretos</a:t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complejidad del diseño de las </a:t>
            </a:r>
            <a:r>
              <a:rPr lang="es-ES" b="1" dirty="0" smtClean="0"/>
              <a:t>CPU</a:t>
            </a:r>
            <a:r>
              <a:rPr lang="es-ES" dirty="0" smtClean="0"/>
              <a:t> se incrementó a medida que varias tecnologías facilitaron la construcción de dispositivos electrónicos más pequeños y confiables.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4.bp.blogspot.com/-zXtJjHd-YtU/UMEgvjDCYUI/AAAAAAAAACM/wc2tjt4y86E/s1600/cpu-completo-intel2gb-memoria500gbgrabador-micromaster_MPE-O-3337289644_102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60648"/>
            <a:ext cx="2952328" cy="2952328"/>
          </a:xfrm>
          <a:prstGeom prst="rect">
            <a:avLst/>
          </a:prstGeom>
          <a:noFill/>
        </p:spPr>
      </p:pic>
      <p:pic>
        <p:nvPicPr>
          <p:cNvPr id="1028" name="Picture 4" descr="http://static.respuestario.com/images/12/434/2619/214091/5/139052/im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5249" y="980728"/>
            <a:ext cx="3638751" cy="4365104"/>
          </a:xfrm>
          <a:prstGeom prst="rect">
            <a:avLst/>
          </a:prstGeom>
          <a:noFill/>
        </p:spPr>
      </p:pic>
      <p:pic>
        <p:nvPicPr>
          <p:cNvPr id="1030" name="Picture 6" descr="http://www.pcworld.com.mx/postsGenPic.aspx?i=7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4221088"/>
            <a:ext cx="1714500" cy="20002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</TotalTime>
  <Words>35</Words>
  <Application>Microsoft Office PowerPoint</Application>
  <PresentationFormat>Presentación en pantalla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Solsticio</vt:lpstr>
      <vt:lpstr>El CPU</vt:lpstr>
      <vt:lpstr>¿Qué es el CPU?</vt:lpstr>
      <vt:lpstr>CPU de transistores y de circuitos integrados discretos </vt:lpstr>
      <vt:lpstr>Diapositiva 4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CPU</dc:title>
  <dc:creator>Estudiante-21</dc:creator>
  <cp:lastModifiedBy>Estudiante-21</cp:lastModifiedBy>
  <cp:revision>3</cp:revision>
  <dcterms:created xsi:type="dcterms:W3CDTF">2013-04-19T13:44:42Z</dcterms:created>
  <dcterms:modified xsi:type="dcterms:W3CDTF">2013-04-19T14:18:09Z</dcterms:modified>
</cp:coreProperties>
</file>