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AC0044-16AB-471B-8726-C08C3E5E1C10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1A6DE2A-F2CF-4661-87FD-BD15969C31C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AC0044-16AB-471B-8726-C08C3E5E1C10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A6DE2A-F2CF-4661-87FD-BD15969C31C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AC0044-16AB-471B-8726-C08C3E5E1C10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A6DE2A-F2CF-4661-87FD-BD15969C31C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AC0044-16AB-471B-8726-C08C3E5E1C10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A6DE2A-F2CF-4661-87FD-BD15969C31C4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AC0044-16AB-471B-8726-C08C3E5E1C10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A6DE2A-F2CF-4661-87FD-BD15969C31C4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AC0044-16AB-471B-8726-C08C3E5E1C10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A6DE2A-F2CF-4661-87FD-BD15969C31C4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AC0044-16AB-471B-8726-C08C3E5E1C10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A6DE2A-F2CF-4661-87FD-BD15969C31C4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AC0044-16AB-471B-8726-C08C3E5E1C10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A6DE2A-F2CF-4661-87FD-BD15969C31C4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AC0044-16AB-471B-8726-C08C3E5E1C10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A6DE2A-F2CF-4661-87FD-BD15969C31C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4AC0044-16AB-471B-8726-C08C3E5E1C10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A6DE2A-F2CF-4661-87FD-BD15969C31C4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AC0044-16AB-471B-8726-C08C3E5E1C10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1A6DE2A-F2CF-4661-87FD-BD15969C31C4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4AC0044-16AB-471B-8726-C08C3E5E1C10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1A6DE2A-F2CF-4661-87FD-BD15969C31C4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0"/>
            <a:ext cx="7772400" cy="1829761"/>
          </a:xfrm>
        </p:spPr>
        <p:txBody>
          <a:bodyPr/>
          <a:lstStyle/>
          <a:p>
            <a:pPr algn="ctr"/>
            <a:r>
              <a:rPr lang="es-ES" dirty="0" smtClean="0"/>
              <a:t>El monitor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2060848"/>
            <a:ext cx="7772400" cy="4032448"/>
          </a:xfrm>
        </p:spPr>
        <p:txBody>
          <a:bodyPr>
            <a:normAutofit/>
          </a:bodyPr>
          <a:lstStyle/>
          <a:p>
            <a:pPr algn="ctr"/>
            <a:r>
              <a:rPr lang="es-ES" sz="3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Hecho por:</a:t>
            </a:r>
          </a:p>
          <a:p>
            <a:pPr algn="ctr"/>
            <a:r>
              <a:rPr lang="es-ES" sz="3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Ashley Guerra</a:t>
            </a:r>
          </a:p>
          <a:p>
            <a:pPr algn="ctr"/>
            <a:endParaRPr lang="es-ES" sz="32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ES" sz="3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Profesor:</a:t>
            </a:r>
          </a:p>
          <a:p>
            <a:pPr algn="ctr"/>
            <a:r>
              <a:rPr lang="es-ES" sz="3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Cristhian  Hernández</a:t>
            </a:r>
          </a:p>
          <a:p>
            <a:pPr algn="ctr"/>
            <a:endParaRPr lang="es-ES" sz="32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ES" sz="3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Año:2013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¿Qué es </a:t>
            </a:r>
            <a:r>
              <a:rPr lang="es-ES" smtClean="0"/>
              <a:t>el monitor?</a:t>
            </a:r>
            <a:endParaRPr lang="es-E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</TotalTime>
  <Words>18</Words>
  <Application>Microsoft Office PowerPoint</Application>
  <PresentationFormat>Presentación en pantalla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Concurrencia</vt:lpstr>
      <vt:lpstr>El monitor</vt:lpstr>
      <vt:lpstr>¿Qué es el monitor?</vt:lpstr>
    </vt:vector>
  </TitlesOfParts>
  <Company>UCA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monitor</dc:title>
  <dc:creator>Estudiante-21</dc:creator>
  <cp:lastModifiedBy>Estudiante-21</cp:lastModifiedBy>
  <cp:revision>1</cp:revision>
  <dcterms:created xsi:type="dcterms:W3CDTF">2013-04-19T14:18:24Z</dcterms:created>
  <dcterms:modified xsi:type="dcterms:W3CDTF">2013-04-19T14:22:45Z</dcterms:modified>
</cp:coreProperties>
</file>