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A72884-CD54-4995-AA47-103A3479FDB6}" type="datetimeFigureOut">
              <a:rPr lang="es-ES" smtClean="0"/>
              <a:pPr/>
              <a:t>19/04/2013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DE5CF08-BDC5-4161-8B03-6DA54C4AE61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-315416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s-ES" sz="4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El Teclado</a:t>
            </a:r>
            <a:endParaRPr lang="es-ES" sz="4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1745432"/>
            <a:ext cx="6400800" cy="5112568"/>
          </a:xfrm>
        </p:spPr>
        <p:txBody>
          <a:bodyPr/>
          <a:lstStyle/>
          <a:p>
            <a:pPr algn="ctr"/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Hecho por:</a:t>
            </a:r>
          </a:p>
          <a:p>
            <a:pPr algn="ctr"/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Ashley Guerra</a:t>
            </a:r>
          </a:p>
          <a:p>
            <a:pPr algn="ctr"/>
            <a:endParaRPr lang="es-ES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Profesor:</a:t>
            </a:r>
          </a:p>
          <a:p>
            <a:pPr algn="ctr"/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Cristhian  Hernández</a:t>
            </a:r>
          </a:p>
          <a:p>
            <a:pPr algn="ctr"/>
            <a:endParaRPr lang="es-ES" sz="28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Año:2013</a:t>
            </a:r>
          </a:p>
          <a:p>
            <a:pPr algn="ctr"/>
            <a:endParaRPr lang="es-ES" dirty="0">
              <a:solidFill>
                <a:srgbClr val="C72CE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¿Qué es el teclado?</a:t>
            </a:r>
            <a:endParaRPr lang="es-ES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 </a:t>
            </a:r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</a:rPr>
              <a:t>un teclado es un periférico de entrada o dispositivo, en parte inspirado en el teclado de las máquinas de escribir, que utiliza una disposición de botones o teclas, para que actúen como palancas mecánicas o interruptores electrónicos que envían información a la computadora.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7467600" cy="1143000"/>
          </a:xfrm>
        </p:spPr>
        <p:txBody>
          <a:bodyPr/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6146" name="Picture 2" descr="http://www.como-limpiar.com/wp-content/uploads/2010/06/teclado_logitech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3402378" cy="1944216"/>
          </a:xfrm>
          <a:prstGeom prst="rect">
            <a:avLst/>
          </a:prstGeom>
          <a:noFill/>
        </p:spPr>
      </p:pic>
      <p:pic>
        <p:nvPicPr>
          <p:cNvPr id="6148" name="Picture 4" descr="http://t1.gstatic.com/images?q=tbn:ANd9GcTY3ftI4kQJrElcLHH63zSW9EYSHPgU4z8qQdo3RH9h813HJ1p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692696"/>
            <a:ext cx="2486025" cy="1838325"/>
          </a:xfrm>
          <a:prstGeom prst="rect">
            <a:avLst/>
          </a:prstGeom>
          <a:noFill/>
        </p:spPr>
      </p:pic>
      <p:pic>
        <p:nvPicPr>
          <p:cNvPr id="6150" name="Picture 6" descr="http://www.solostocks.com/img/teclado-flexible-de-silicona-ultra-fino-6544789z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2654" y="3140968"/>
            <a:ext cx="4241566" cy="3096344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1259632" y="5934670"/>
            <a:ext cx="66095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ilustraciones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5">
      <a:dk1>
        <a:srgbClr val="FFFFFF"/>
      </a:dk1>
      <a:lt1>
        <a:sysClr val="window" lastClr="FFFFFF"/>
      </a:lt1>
      <a:dk2>
        <a:srgbClr val="666666"/>
      </a:dk2>
      <a:lt2>
        <a:srgbClr val="D2D2D2"/>
      </a:lt2>
      <a:accent1>
        <a:srgbClr val="9100B2"/>
      </a:accent1>
      <a:accent2>
        <a:srgbClr val="E40059"/>
      </a:accent2>
      <a:accent3>
        <a:srgbClr val="9C007F"/>
      </a:accent3>
      <a:accent4>
        <a:srgbClr val="68007F"/>
      </a:accent4>
      <a:accent5>
        <a:srgbClr val="E40059"/>
      </a:accent5>
      <a:accent6>
        <a:srgbClr val="FF71E4"/>
      </a:accent6>
      <a:hlink>
        <a:srgbClr val="FFFFFF"/>
      </a:hlink>
      <a:folHlink>
        <a:srgbClr val="E365FF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</TotalTime>
  <Words>19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Mirador</vt:lpstr>
      <vt:lpstr>El Teclado</vt:lpstr>
      <vt:lpstr>¿Qué es el teclado?</vt:lpstr>
      <vt:lpstr> 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Teclado</dc:title>
  <dc:creator>Estudiante-21</dc:creator>
  <cp:lastModifiedBy>Estudiante-21</cp:lastModifiedBy>
  <cp:revision>17</cp:revision>
  <dcterms:created xsi:type="dcterms:W3CDTF">2013-04-15T16:49:30Z</dcterms:created>
  <dcterms:modified xsi:type="dcterms:W3CDTF">2013-04-19T14:22:49Z</dcterms:modified>
</cp:coreProperties>
</file>