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2BA42F6-9447-4911-82E6-64759CC96501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7A55E32-238A-439D-ACFC-30F83DAE8B9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BA42F6-9447-4911-82E6-64759CC96501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A55E32-238A-439D-ACFC-30F83DAE8B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2BA42F6-9447-4911-82E6-64759CC96501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7A55E32-238A-439D-ACFC-30F83DAE8B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BA42F6-9447-4911-82E6-64759CC96501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A55E32-238A-439D-ACFC-30F83DAE8B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2BA42F6-9447-4911-82E6-64759CC96501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7A55E32-238A-439D-ACFC-30F83DAE8B9C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BA42F6-9447-4911-82E6-64759CC96501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A55E32-238A-439D-ACFC-30F83DAE8B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BA42F6-9447-4911-82E6-64759CC96501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A55E32-238A-439D-ACFC-30F83DAE8B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BA42F6-9447-4911-82E6-64759CC96501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A55E32-238A-439D-ACFC-30F83DAE8B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2BA42F6-9447-4911-82E6-64759CC96501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A55E32-238A-439D-ACFC-30F83DAE8B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BA42F6-9447-4911-82E6-64759CC96501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A55E32-238A-439D-ACFC-30F83DAE8B9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BA42F6-9447-4911-82E6-64759CC96501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7A55E32-238A-439D-ACFC-30F83DAE8B9C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2BA42F6-9447-4911-82E6-64759CC96501}" type="datetimeFigureOut">
              <a:rPr lang="es-ES" smtClean="0"/>
              <a:t>19/04/2013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7A55E32-238A-439D-ACFC-30F83DAE8B9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1671464"/>
          </a:xfrm>
        </p:spPr>
        <p:txBody>
          <a:bodyPr/>
          <a:lstStyle/>
          <a:p>
            <a:pPr algn="ctr"/>
            <a:r>
              <a:rPr lang="es-ES" dirty="0" smtClean="0"/>
              <a:t>El mouse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354442" y="2564904"/>
            <a:ext cx="5114778" cy="3600400"/>
          </a:xfrm>
        </p:spPr>
        <p:txBody>
          <a:bodyPr/>
          <a:lstStyle/>
          <a:p>
            <a:pPr algn="ctr"/>
            <a:r>
              <a:rPr lang="es-E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Hecho por:</a:t>
            </a:r>
          </a:p>
          <a:p>
            <a:pPr algn="ctr"/>
            <a:r>
              <a:rPr lang="es-E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Ashley Guerra</a:t>
            </a:r>
          </a:p>
          <a:p>
            <a:pPr algn="ctr"/>
            <a:endParaRPr lang="es-E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E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Profesor:</a:t>
            </a:r>
          </a:p>
          <a:p>
            <a:pPr algn="ctr"/>
            <a:r>
              <a:rPr lang="es-E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Cristhian  Hernández</a:t>
            </a:r>
          </a:p>
          <a:p>
            <a:pPr algn="ctr"/>
            <a:endParaRPr lang="es-ES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E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Año:2013</a:t>
            </a:r>
            <a:endParaRPr lang="es-E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70182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¿Qué es el mouse?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1916832"/>
            <a:ext cx="3429000" cy="4752528"/>
          </a:xfrm>
        </p:spPr>
        <p:txBody>
          <a:bodyPr>
            <a:normAutofit fontScale="77500" lnSpcReduction="20000"/>
          </a:bodyPr>
          <a:lstStyle/>
          <a:p>
            <a:r>
              <a:rPr lang="es-ES" dirty="0" smtClean="0"/>
              <a:t> </a:t>
            </a:r>
            <a:r>
              <a:rPr lang="es-ES" sz="2800" dirty="0" smtClean="0"/>
              <a:t>es un dispositivo </a:t>
            </a:r>
            <a:r>
              <a:rPr lang="es-ES" sz="2800" dirty="0" smtClean="0"/>
              <a:t>apuntador utilizado </a:t>
            </a:r>
            <a:r>
              <a:rPr lang="es-ES" sz="2800" dirty="0" smtClean="0"/>
              <a:t>para facilitar el manejo de un entorno gráfico en una computadora. Generalmente está fabricado en plástico y se utiliza con una de las manos. Detecta su movimiento relativo en dos dimensiones por la superficie plana en la que se apoya, reflejándose habitualmente a través de un puntero o flecha en el </a:t>
            </a:r>
            <a:r>
              <a:rPr lang="es-ES" sz="2800" dirty="0" smtClean="0"/>
              <a:t>monitor.</a:t>
            </a:r>
          </a:p>
          <a:p>
            <a:r>
              <a:rPr lang="es-ES" sz="2800" dirty="0" smtClean="0"/>
              <a:t>.</a:t>
            </a:r>
            <a:endParaRPr lang="es-ES" sz="2800" dirty="0"/>
          </a:p>
        </p:txBody>
      </p:sp>
      <p:pic>
        <p:nvPicPr>
          <p:cNvPr id="7" name="6 Marcador de posición de imagen" descr="mouse logitech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3486" b="3486"/>
          <a:stretch>
            <a:fillRect/>
          </a:stretch>
        </p:blipFill>
        <p:spPr/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	Clases de mouse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Conexión por cable</a:t>
            </a:r>
            <a:r>
              <a:rPr lang="es-ES" b="1" dirty="0" smtClean="0"/>
              <a:t>:</a:t>
            </a:r>
          </a:p>
          <a:p>
            <a:endParaRPr lang="es-ES" b="1" dirty="0" smtClean="0"/>
          </a:p>
          <a:p>
            <a:r>
              <a:rPr lang="es-ES" b="1" dirty="0" smtClean="0"/>
              <a:t>RS-232</a:t>
            </a:r>
          </a:p>
          <a:p>
            <a:r>
              <a:rPr lang="es-ES" b="1" dirty="0" smtClean="0"/>
              <a:t>PS/2</a:t>
            </a:r>
          </a:p>
          <a:p>
            <a:endParaRPr lang="es-ES" b="1" dirty="0" smtClean="0"/>
          </a:p>
          <a:p>
            <a:r>
              <a:rPr lang="es-ES" b="1" dirty="0" smtClean="0"/>
              <a:t>Inalámbricos</a:t>
            </a:r>
            <a:r>
              <a:rPr lang="es-ES" b="1" dirty="0" smtClean="0"/>
              <a:t>:</a:t>
            </a:r>
          </a:p>
          <a:p>
            <a:endParaRPr lang="es-ES" b="1" dirty="0" smtClean="0"/>
          </a:p>
          <a:p>
            <a:r>
              <a:rPr lang="es-ES" b="1" dirty="0" smtClean="0"/>
              <a:t>Mecánico</a:t>
            </a:r>
          </a:p>
          <a:p>
            <a:r>
              <a:rPr lang="es-ES" b="1" dirty="0" smtClean="0"/>
              <a:t>Láser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0" dirty="0" smtClean="0"/>
              <a:t>Funcionamiento</a:t>
            </a:r>
            <a:br>
              <a:rPr lang="es-ES" b="0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72816"/>
            <a:ext cx="7239000" cy="4846320"/>
          </a:xfrm>
        </p:spPr>
        <p:txBody>
          <a:bodyPr/>
          <a:lstStyle/>
          <a:p>
            <a:r>
              <a:rPr lang="es-ES" dirty="0" smtClean="0"/>
              <a:t>Su funcionamiento principal depende de la tecnología que utilice para capturar el movimiento al ser desplazado sobre una superficie plana o alfombrilla de ratón especial para ratón, y transmitir esta información para mover una flecha o puntero sobre el monitor de la computadora.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</TotalTime>
  <Words>50</Words>
  <Application>Microsoft Office PowerPoint</Application>
  <PresentationFormat>Presentación en pantalla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Opulento</vt:lpstr>
      <vt:lpstr>El mouse</vt:lpstr>
      <vt:lpstr>¿Qué es el mouse? </vt:lpstr>
      <vt:lpstr> Clases de mouse</vt:lpstr>
      <vt:lpstr>Funcionamiento 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mouse</dc:title>
  <dc:creator>Estudiante-21</dc:creator>
  <cp:lastModifiedBy>Estudiante-21</cp:lastModifiedBy>
  <cp:revision>2</cp:revision>
  <dcterms:created xsi:type="dcterms:W3CDTF">2013-04-19T14:05:07Z</dcterms:created>
  <dcterms:modified xsi:type="dcterms:W3CDTF">2013-04-19T14:18:03Z</dcterms:modified>
</cp:coreProperties>
</file>