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7F1D83-96AE-474D-9160-72CE8519D100}" type="datetimeFigureOut">
              <a:rPr lang="es-ES" smtClean="0"/>
              <a:t>17/04/2013</a:t>
            </a:fld>
            <a:endParaRPr lang="es-ES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C279E8-E1E9-40D4-A164-4EFEFA60C105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7F1D83-96AE-474D-9160-72CE8519D100}" type="datetimeFigureOut">
              <a:rPr lang="es-ES" smtClean="0"/>
              <a:t>17/04/2013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C279E8-E1E9-40D4-A164-4EFEFA60C10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7F1D83-96AE-474D-9160-72CE8519D100}" type="datetimeFigureOut">
              <a:rPr lang="es-ES" smtClean="0"/>
              <a:t>17/04/2013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C279E8-E1E9-40D4-A164-4EFEFA60C10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7F1D83-96AE-474D-9160-72CE8519D100}" type="datetimeFigureOut">
              <a:rPr lang="es-ES" smtClean="0"/>
              <a:t>17/04/2013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C279E8-E1E9-40D4-A164-4EFEFA60C10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7F1D83-96AE-474D-9160-72CE8519D100}" type="datetimeFigureOut">
              <a:rPr lang="es-ES" smtClean="0"/>
              <a:t>17/04/2013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C279E8-E1E9-40D4-A164-4EFEFA60C105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7F1D83-96AE-474D-9160-72CE8519D100}" type="datetimeFigureOut">
              <a:rPr lang="es-ES" smtClean="0"/>
              <a:t>17/04/2013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C279E8-E1E9-40D4-A164-4EFEFA60C10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7F1D83-96AE-474D-9160-72CE8519D100}" type="datetimeFigureOut">
              <a:rPr lang="es-ES" smtClean="0"/>
              <a:t>17/04/2013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C279E8-E1E9-40D4-A164-4EFEFA60C10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7F1D83-96AE-474D-9160-72CE8519D100}" type="datetimeFigureOut">
              <a:rPr lang="es-ES" smtClean="0"/>
              <a:t>17/04/2013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C279E8-E1E9-40D4-A164-4EFEFA60C10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7F1D83-96AE-474D-9160-72CE8519D100}" type="datetimeFigureOut">
              <a:rPr lang="es-ES" smtClean="0"/>
              <a:t>17/04/2013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C279E8-E1E9-40D4-A164-4EFEFA60C105}" type="slidenum">
              <a:rPr lang="es-ES" smtClean="0"/>
              <a:t>‹Nº›</a:t>
            </a:fld>
            <a:endParaRPr lang="es-ES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7F1D83-96AE-474D-9160-72CE8519D100}" type="datetimeFigureOut">
              <a:rPr lang="es-ES" smtClean="0"/>
              <a:t>17/04/2013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C279E8-E1E9-40D4-A164-4EFEFA60C10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7F1D83-96AE-474D-9160-72CE8519D100}" type="datetimeFigureOut">
              <a:rPr lang="es-ES" smtClean="0"/>
              <a:t>17/04/2013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C279E8-E1E9-40D4-A164-4EFEFA60C105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47F1D83-96AE-474D-9160-72CE8519D100}" type="datetimeFigureOut">
              <a:rPr lang="es-ES" smtClean="0"/>
              <a:t>17/04/2013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0C279E8-E1E9-40D4-A164-4EFEFA60C105}" type="slidenum">
              <a:rPr lang="es-ES" smtClean="0"/>
              <a:t>‹Nº›</a:t>
            </a:fld>
            <a:endParaRPr lang="es-ES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371600" y="188640"/>
            <a:ext cx="7772400" cy="1470025"/>
          </a:xfrm>
        </p:spPr>
        <p:txBody>
          <a:bodyPr/>
          <a:lstStyle/>
          <a:p>
            <a:r>
              <a:rPr lang="es-ES" b="1" u="sng" dirty="0" smtClean="0">
                <a:solidFill>
                  <a:srgbClr val="0070C0"/>
                </a:solidFill>
                <a:latin typeface="Bradley Hand ITC" pitchFamily="66" charset="0"/>
              </a:rPr>
              <a:t>El Monitor</a:t>
            </a:r>
            <a:endParaRPr lang="es-ES" b="1" u="sng" dirty="0">
              <a:solidFill>
                <a:srgbClr val="0070C0"/>
              </a:solidFill>
              <a:latin typeface="Bradley Hand ITC" pitchFamily="66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75656" y="2204864"/>
            <a:ext cx="5976664" cy="3240360"/>
          </a:xfrm>
        </p:spPr>
        <p:txBody>
          <a:bodyPr/>
          <a:lstStyle/>
          <a:p>
            <a:r>
              <a:rPr lang="es-ES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Hecho por:</a:t>
            </a:r>
          </a:p>
          <a:p>
            <a:r>
              <a:rPr lang="es-ES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Skeanny Z. Rosas</a:t>
            </a:r>
          </a:p>
          <a:p>
            <a:endParaRPr lang="es-ES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itchFamily="66" charset="0"/>
            </a:endParaRPr>
          </a:p>
          <a:p>
            <a:r>
              <a:rPr lang="es-ES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“Unas de las partes de la computadora”</a:t>
            </a:r>
          </a:p>
          <a:p>
            <a:endParaRPr lang="es-ES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itchFamily="66" charset="0"/>
            </a:endParaRPr>
          </a:p>
          <a:p>
            <a:r>
              <a:rPr lang="es-ES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2013</a:t>
            </a:r>
          </a:p>
          <a:p>
            <a:endParaRPr lang="es-ES" dirty="0"/>
          </a:p>
          <a:p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1475656" y="1772816"/>
            <a:ext cx="54006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El monitor de ordenador es un dispositivo de salida (interfaz), que muestra datos </a:t>
            </a:r>
            <a:r>
              <a:rPr lang="es-ES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o información al </a:t>
            </a:r>
            <a:r>
              <a:rPr lang="es-ES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usuario.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1835696" y="47667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i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El Monitor</a:t>
            </a:r>
            <a:endParaRPr lang="es-ES" sz="3600" b="1" i="1" u="sng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neetguias.net/wp-content/uploads/2011/09/como-achicar-la-pantall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143720">
            <a:off x="1362417" y="363433"/>
            <a:ext cx="2829694" cy="2829694"/>
          </a:xfrm>
          <a:prstGeom prst="rect">
            <a:avLst/>
          </a:prstGeom>
          <a:noFill/>
        </p:spPr>
      </p:pic>
      <p:pic>
        <p:nvPicPr>
          <p:cNvPr id="27650" name="Picture 2" descr="http://www.definicionabc.com/wp-content/uploads/monito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45278">
            <a:off x="5330630" y="345443"/>
            <a:ext cx="2622333" cy="2996952"/>
          </a:xfrm>
          <a:prstGeom prst="rect">
            <a:avLst/>
          </a:prstGeom>
          <a:noFill/>
        </p:spPr>
      </p:pic>
      <p:pic>
        <p:nvPicPr>
          <p:cNvPr id="27652" name="Picture 4" descr="http://1.bp.blogspot.com/_ChJP6WjE5ZQ/TOMgT6pYBKI/AAAAAAAAAAg/wfvA4D4dswU/s320/250px-LG_L194WT-SF_LCD_monitor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91880" y="4005064"/>
            <a:ext cx="2381250" cy="20478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19</TotalTime>
  <Words>22</Words>
  <Application>Microsoft Office PowerPoint</Application>
  <PresentationFormat>Presentación en pantalla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Solsticio</vt:lpstr>
      <vt:lpstr>El Monitor</vt:lpstr>
      <vt:lpstr>Diapositiva 2</vt:lpstr>
      <vt:lpstr>Diapositiva 3</vt:lpstr>
    </vt:vector>
  </TitlesOfParts>
  <Company>UCA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Monitor</dc:title>
  <dc:creator>Estudiante-18</dc:creator>
  <cp:lastModifiedBy>Estudiante-18</cp:lastModifiedBy>
  <cp:revision>1</cp:revision>
  <dcterms:created xsi:type="dcterms:W3CDTF">2013-04-17T18:36:05Z</dcterms:created>
  <dcterms:modified xsi:type="dcterms:W3CDTF">2013-04-17T18:55:56Z</dcterms:modified>
</cp:coreProperties>
</file>