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56096-2720-429F-A06C-DB04AB81C9F8}" type="datetimeFigureOut">
              <a:rPr lang="es-ES" smtClean="0"/>
              <a:pPr/>
              <a:t>17/04/2013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99F35-FBCA-4616-BDFD-444D4187952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56096-2720-429F-A06C-DB04AB81C9F8}" type="datetimeFigureOut">
              <a:rPr lang="es-ES" smtClean="0"/>
              <a:pPr/>
              <a:t>17/04/2013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99F35-FBCA-4616-BDFD-444D4187952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56096-2720-429F-A06C-DB04AB81C9F8}" type="datetimeFigureOut">
              <a:rPr lang="es-ES" smtClean="0"/>
              <a:pPr/>
              <a:t>17/04/2013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99F35-FBCA-4616-BDFD-444D4187952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56096-2720-429F-A06C-DB04AB81C9F8}" type="datetimeFigureOut">
              <a:rPr lang="es-ES" smtClean="0"/>
              <a:pPr/>
              <a:t>17/04/2013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99F35-FBCA-4616-BDFD-444D4187952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56096-2720-429F-A06C-DB04AB81C9F8}" type="datetimeFigureOut">
              <a:rPr lang="es-ES" smtClean="0"/>
              <a:pPr/>
              <a:t>17/04/2013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99F35-FBCA-4616-BDFD-444D4187952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56096-2720-429F-A06C-DB04AB81C9F8}" type="datetimeFigureOut">
              <a:rPr lang="es-ES" smtClean="0"/>
              <a:pPr/>
              <a:t>17/04/2013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99F35-FBCA-4616-BDFD-444D4187952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56096-2720-429F-A06C-DB04AB81C9F8}" type="datetimeFigureOut">
              <a:rPr lang="es-ES" smtClean="0"/>
              <a:pPr/>
              <a:t>17/04/2013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99F35-FBCA-4616-BDFD-444D4187952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56096-2720-429F-A06C-DB04AB81C9F8}" type="datetimeFigureOut">
              <a:rPr lang="es-ES" smtClean="0"/>
              <a:pPr/>
              <a:t>17/04/2013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99F35-FBCA-4616-BDFD-444D4187952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56096-2720-429F-A06C-DB04AB81C9F8}" type="datetimeFigureOut">
              <a:rPr lang="es-ES" smtClean="0"/>
              <a:pPr/>
              <a:t>17/04/2013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99F35-FBCA-4616-BDFD-444D4187952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56096-2720-429F-A06C-DB04AB81C9F8}" type="datetimeFigureOut">
              <a:rPr lang="es-ES" smtClean="0"/>
              <a:pPr/>
              <a:t>17/04/2013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99F35-FBCA-4616-BDFD-444D4187952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256096-2720-429F-A06C-DB04AB81C9F8}" type="datetimeFigureOut">
              <a:rPr lang="es-ES" smtClean="0"/>
              <a:pPr/>
              <a:t>17/04/2013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99F35-FBCA-4616-BDFD-444D4187952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A256096-2720-429F-A06C-DB04AB81C9F8}" type="datetimeFigureOut">
              <a:rPr lang="es-ES" smtClean="0"/>
              <a:pPr/>
              <a:t>17/04/2013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1899F35-FBCA-4616-BDFD-444D4187952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55776" y="0"/>
            <a:ext cx="6588224" cy="1296143"/>
          </a:xfrm>
        </p:spPr>
        <p:txBody>
          <a:bodyPr>
            <a:normAutofit/>
          </a:bodyPr>
          <a:lstStyle/>
          <a:p>
            <a:r>
              <a:rPr lang="es-ES" sz="36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DejaVu Sans Mono" pitchFamily="49" charset="0"/>
                <a:cs typeface="DejaVu Sans Mono" pitchFamily="49" charset="0"/>
              </a:rPr>
              <a:t> </a:t>
            </a:r>
            <a:r>
              <a:rPr lang="es-ES" sz="36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DejaVu Sans Mono" pitchFamily="49" charset="0"/>
                <a:cs typeface="DejaVu Sans Mono" pitchFamily="49" charset="0"/>
              </a:rPr>
              <a:t>              </a:t>
            </a:r>
            <a:r>
              <a:rPr lang="es-ES" sz="36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DejaVu Sans Mono" pitchFamily="49" charset="0"/>
                <a:cs typeface="DejaVu Sans Mono" pitchFamily="49" charset="0"/>
              </a:rPr>
              <a:t>El CPU</a:t>
            </a:r>
            <a:endParaRPr lang="es-ES" sz="3600" b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  <a:ea typeface="DejaVu Sans Mono" pitchFamily="49" charset="0"/>
              <a:cs typeface="DejaVu Sans Mono" pitchFamily="49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339752" y="1916832"/>
            <a:ext cx="5328592" cy="4536504"/>
          </a:xfrm>
        </p:spPr>
        <p:txBody>
          <a:bodyPr>
            <a:normAutofit lnSpcReduction="10000"/>
          </a:bodyPr>
          <a:lstStyle/>
          <a:p>
            <a:r>
              <a:rPr lang="es-ES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DejaVu Sans Mono" pitchFamily="49" charset="0"/>
                <a:cs typeface="DejaVu Sans Mono" pitchFamily="49" charset="0"/>
              </a:rPr>
              <a:t>              </a:t>
            </a:r>
            <a:r>
              <a:rPr lang="es-ES" sz="2400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DejaVu Sans Mono" pitchFamily="49" charset="0"/>
                <a:cs typeface="DejaVu Sans Mono" pitchFamily="49" charset="0"/>
              </a:rPr>
              <a:t>Hecho </a:t>
            </a:r>
            <a:r>
              <a:rPr lang="es-ES" sz="2400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DejaVu Sans Mono" pitchFamily="49" charset="0"/>
                <a:cs typeface="DejaVu Sans Mono" pitchFamily="49" charset="0"/>
              </a:rPr>
              <a:t>por:</a:t>
            </a:r>
            <a:r>
              <a:rPr lang="es-E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DejaVu Sans Mono" pitchFamily="49" charset="0"/>
                <a:cs typeface="DejaVu Sans Mono" pitchFamily="49" charset="0"/>
              </a:rPr>
              <a:t>  </a:t>
            </a:r>
          </a:p>
          <a:p>
            <a:pPr algn="ctr"/>
            <a:r>
              <a:rPr lang="es-E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DejaVu Sans Mono" pitchFamily="49" charset="0"/>
                <a:cs typeface="DejaVu Sans Mono" pitchFamily="49" charset="0"/>
              </a:rPr>
              <a:t>            </a:t>
            </a:r>
            <a:r>
              <a:rPr lang="es-E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DejaVu Sans Mono" pitchFamily="49" charset="0"/>
                <a:cs typeface="DejaVu Sans Mono" pitchFamily="49" charset="0"/>
              </a:rPr>
              <a:t>Skeanny </a:t>
            </a:r>
            <a:r>
              <a:rPr lang="es-E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DejaVu Sans Mono" pitchFamily="49" charset="0"/>
                <a:cs typeface="DejaVu Sans Mono" pitchFamily="49" charset="0"/>
              </a:rPr>
              <a:t>Z. </a:t>
            </a:r>
            <a:r>
              <a:rPr lang="es-E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DejaVu Sans Mono" pitchFamily="49" charset="0"/>
                <a:cs typeface="DejaVu Sans Mono" pitchFamily="49" charset="0"/>
              </a:rPr>
              <a:t>Rosas</a:t>
            </a:r>
          </a:p>
          <a:p>
            <a:pPr algn="ctr"/>
            <a:endParaRPr lang="es-ES" sz="24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  <a:ea typeface="DejaVu Sans Mono" pitchFamily="49" charset="0"/>
              <a:cs typeface="DejaVu Sans Mono" pitchFamily="49" charset="0"/>
            </a:endParaRPr>
          </a:p>
          <a:p>
            <a:pPr algn="ctr"/>
            <a:r>
              <a:rPr lang="es-E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DejaVu Sans Mono" pitchFamily="49" charset="0"/>
                <a:cs typeface="DejaVu Sans Mono" pitchFamily="49" charset="0"/>
              </a:rPr>
              <a:t>“</a:t>
            </a:r>
            <a:r>
              <a:rPr lang="es-ES" sz="24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DejaVu Sans Mono" pitchFamily="49" charset="0"/>
                <a:cs typeface="DejaVu Sans Mono" pitchFamily="49" charset="0"/>
              </a:rPr>
              <a:t>Unas partes de la Computadora”</a:t>
            </a:r>
            <a:endParaRPr lang="es-ES" sz="2400" b="1" u="sng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  <a:ea typeface="DejaVu Sans Mono" pitchFamily="49" charset="0"/>
              <a:cs typeface="DejaVu Sans Mono" pitchFamily="49" charset="0"/>
            </a:endParaRPr>
          </a:p>
          <a:p>
            <a:pPr algn="ctr"/>
            <a:endParaRPr lang="es-ES" sz="24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  <a:ea typeface="DejaVu Sans Mono" pitchFamily="49" charset="0"/>
              <a:cs typeface="DejaVu Sans Mono" pitchFamily="49" charset="0"/>
            </a:endParaRPr>
          </a:p>
          <a:p>
            <a:r>
              <a:rPr lang="es-E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DejaVu Sans Mono" pitchFamily="49" charset="0"/>
                <a:cs typeface="DejaVu Sans Mono" pitchFamily="49" charset="0"/>
              </a:rPr>
              <a:t>              P</a:t>
            </a:r>
            <a:r>
              <a:rPr lang="es-ES" sz="2400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DejaVu Sans Mono" pitchFamily="49" charset="0"/>
                <a:cs typeface="DejaVu Sans Mono" pitchFamily="49" charset="0"/>
              </a:rPr>
              <a:t>rofesor</a:t>
            </a:r>
            <a:r>
              <a:rPr lang="es-ES" sz="2400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DejaVu Sans Mono" pitchFamily="49" charset="0"/>
                <a:cs typeface="DejaVu Sans Mono" pitchFamily="49" charset="0"/>
              </a:rPr>
              <a:t>:</a:t>
            </a:r>
            <a:r>
              <a:rPr lang="es-E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DejaVu Sans Mono" pitchFamily="49" charset="0"/>
                <a:cs typeface="DejaVu Sans Mono" pitchFamily="49" charset="0"/>
              </a:rPr>
              <a:t>  </a:t>
            </a:r>
          </a:p>
          <a:p>
            <a:pPr algn="ctr"/>
            <a:r>
              <a:rPr lang="es-E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DejaVu Sans Mono" pitchFamily="49" charset="0"/>
                <a:cs typeface="DejaVu Sans Mono" pitchFamily="49" charset="0"/>
              </a:rPr>
              <a:t>             </a:t>
            </a:r>
            <a:r>
              <a:rPr lang="es-E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DejaVu Sans Mono" pitchFamily="49" charset="0"/>
                <a:cs typeface="DejaVu Sans Mono" pitchFamily="49" charset="0"/>
              </a:rPr>
              <a:t>Cristian </a:t>
            </a:r>
            <a:r>
              <a:rPr lang="es-E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DejaVu Sans Mono" pitchFamily="49" charset="0"/>
                <a:cs typeface="DejaVu Sans Mono" pitchFamily="49" charset="0"/>
              </a:rPr>
              <a:t>Hernández</a:t>
            </a:r>
          </a:p>
          <a:p>
            <a:pPr algn="ctr"/>
            <a:endParaRPr lang="es-ES" sz="24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  <a:ea typeface="DejaVu Sans Mono" pitchFamily="49" charset="0"/>
              <a:cs typeface="DejaVu Sans Mono" pitchFamily="49" charset="0"/>
            </a:endParaRPr>
          </a:p>
          <a:p>
            <a:pPr algn="ctr"/>
            <a:r>
              <a:rPr lang="es-E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DejaVu Sans Mono" pitchFamily="49" charset="0"/>
                <a:cs typeface="DejaVu Sans Mono" pitchFamily="49" charset="0"/>
              </a:rPr>
              <a:t>VI</a:t>
            </a:r>
          </a:p>
          <a:p>
            <a:pPr algn="ctr"/>
            <a:endParaRPr lang="es-ES" sz="24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  <a:ea typeface="DejaVu Sans Mono" pitchFamily="49" charset="0"/>
              <a:cs typeface="DejaVu Sans Mono" pitchFamily="49" charset="0"/>
            </a:endParaRPr>
          </a:p>
          <a:p>
            <a:pPr algn="ctr"/>
            <a:r>
              <a:rPr lang="es-E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ea typeface="DejaVu Sans Mono" pitchFamily="49" charset="0"/>
                <a:cs typeface="DejaVu Sans Mono" pitchFamily="49" charset="0"/>
              </a:rPr>
              <a:t>2013</a:t>
            </a:r>
            <a:endParaRPr lang="es-ES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  <a:ea typeface="DejaVu Sans Mono" pitchFamily="49" charset="0"/>
              <a:cs typeface="DejaVu Sans Mono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835696" y="1772816"/>
            <a:ext cx="64087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>
                <a:solidFill>
                  <a:srgbClr val="0070C0"/>
                </a:solidFill>
                <a:latin typeface="Bradley Hand ITC" pitchFamily="66" charset="0"/>
              </a:rPr>
              <a:t>CPU, abreviatura de Central Processing Unit (unidad de proceso central), se pronuncia como letras separadas. La CPU es el cerebro del ordenador. A veces es referido simplemente como el procesador o procesador central, la CPU es donde se producen la mayoría de los cálculos. En términos de potencia del ordenador, la CPU es el elemento más importante de un sistema informático.</a:t>
            </a:r>
            <a:endParaRPr lang="es-ES" sz="2400" b="1" dirty="0">
              <a:solidFill>
                <a:srgbClr val="0070C0"/>
              </a:solidFill>
              <a:latin typeface="Bradley Hand ITC" pitchFamily="66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707904" y="404664"/>
            <a:ext cx="30243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1" i="1" u="sng" dirty="0" smtClean="0">
                <a:solidFill>
                  <a:srgbClr val="0070C0"/>
                </a:solidFill>
                <a:latin typeface="Bradley Hand ITC" pitchFamily="66" charset="0"/>
              </a:rPr>
              <a:t>El CPU</a:t>
            </a:r>
            <a:endParaRPr lang="es-ES" sz="4800" b="1" i="1" u="sng" dirty="0">
              <a:solidFill>
                <a:srgbClr val="0070C0"/>
              </a:solidFill>
              <a:latin typeface="Bradley Hand ITC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afe-img02.olx.com.mx/ui/9/63/85/1287515680_130385885_2-Fotos-de--CPU-POTENTE-Y-NUEVO-DUAL-CORE-SATA-DDR2-PRECIO-DE-REGALO-128751568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971098">
            <a:off x="1436455" y="530328"/>
            <a:ext cx="1573056" cy="2088232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pic>
        <p:nvPicPr>
          <p:cNvPr id="1028" name="Picture 4" descr="http://3.bp.blogspot.com/_2xqUd08-0-E/TCi2wGKASKI/AAAAAAAABCs/rm04uom8u8I/s1600/CP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41861">
            <a:off x="3113113" y="350622"/>
            <a:ext cx="2664296" cy="2126375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  <p:pic>
        <p:nvPicPr>
          <p:cNvPr id="1030" name="Picture 6" descr="http://2.bp.blogspot.com/-9iw3AvVXU-g/T6rFkpYn-zI/AAAAAAAAABM/rlCPnyzwo6I/s1600/CPU02_CPU_Casing_With_PSU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1030670">
            <a:off x="6118352" y="889341"/>
            <a:ext cx="2582895" cy="2376264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032" name="Picture 8" descr="http://images3.wikia.nocookie.net/__cb20120318030959/applezone/es/images/b/b9/CPU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71800" y="3717032"/>
            <a:ext cx="3168352" cy="2534682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51</TotalTime>
  <Words>33</Words>
  <Application>Microsoft Office PowerPoint</Application>
  <PresentationFormat>Presentación en pantalla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Solsticio</vt:lpstr>
      <vt:lpstr>               El CPU</vt:lpstr>
      <vt:lpstr>Diapositiva 2</vt:lpstr>
      <vt:lpstr>Diapositiva 3</vt:lpstr>
    </vt:vector>
  </TitlesOfParts>
  <Company>UCA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Partes de la Computadora</dc:title>
  <dc:creator>Estudiante-18</dc:creator>
  <cp:lastModifiedBy>Estudiante-18</cp:lastModifiedBy>
  <cp:revision>3</cp:revision>
  <dcterms:created xsi:type="dcterms:W3CDTF">2013-04-15T17:00:28Z</dcterms:created>
  <dcterms:modified xsi:type="dcterms:W3CDTF">2013-04-17T18:35:52Z</dcterms:modified>
</cp:coreProperties>
</file>