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fld id="{9F3FEC33-7BCB-4FCD-9269-F22A6E1FFA5A}" type="datetimeFigureOut">
              <a:rPr lang="es-ES" smtClean="0"/>
              <a:t>19/04/2013</a:t>
            </a:fld>
            <a:endParaRPr lang="es-ES"/>
          </a:p>
        </p:txBody>
      </p:sp>
      <p:sp>
        <p:nvSpPr>
          <p:cNvPr id="20" name="19 Marcador de pie de página"/>
          <p:cNvSpPr>
            <a:spLocks noGrp="1"/>
          </p:cNvSpPr>
          <p:nvPr>
            <p:ph type="ftr" sz="quarter" idx="11"/>
          </p:nvPr>
        </p:nvSpPr>
        <p:spPr/>
        <p:txBody>
          <a:bodyPr/>
          <a:lstStyle>
            <a:extLst/>
          </a:lstStyle>
          <a:p>
            <a:endParaRPr lang="es-ES"/>
          </a:p>
        </p:txBody>
      </p:sp>
      <p:sp>
        <p:nvSpPr>
          <p:cNvPr id="10" name="9 Marcador de número de diapositiva"/>
          <p:cNvSpPr>
            <a:spLocks noGrp="1"/>
          </p:cNvSpPr>
          <p:nvPr>
            <p:ph type="sldNum" sz="quarter" idx="12"/>
          </p:nvPr>
        </p:nvSpPr>
        <p:spPr/>
        <p:txBody>
          <a:bodyPr/>
          <a:lstStyle>
            <a:extLst/>
          </a:lstStyle>
          <a:p>
            <a:fld id="{121CEE56-DF3C-4259-ACEE-92B18B788B84}" type="slidenum">
              <a:rPr lang="es-ES" smtClean="0"/>
              <a:t>‹Nº›</a:t>
            </a:fld>
            <a:endParaRPr lang="es-ES"/>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9F3FEC33-7BCB-4FCD-9269-F22A6E1FFA5A}" type="datetimeFigureOut">
              <a:rPr lang="es-ES" smtClean="0"/>
              <a:t>19/04/2013</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121CEE56-DF3C-4259-ACEE-92B18B788B84}"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9F3FEC33-7BCB-4FCD-9269-F22A6E1FFA5A}" type="datetimeFigureOut">
              <a:rPr lang="es-ES" smtClean="0"/>
              <a:t>19/04/2013</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121CEE56-DF3C-4259-ACEE-92B18B788B84}"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9F3FEC33-7BCB-4FCD-9269-F22A6E1FFA5A}" type="datetimeFigureOut">
              <a:rPr lang="es-ES" smtClean="0"/>
              <a:t>19/04/2013</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121CEE56-DF3C-4259-ACEE-92B18B788B84}"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9F3FEC33-7BCB-4FCD-9269-F22A6E1FFA5A}" type="datetimeFigureOut">
              <a:rPr lang="es-ES" smtClean="0"/>
              <a:t>19/04/2013</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121CEE56-DF3C-4259-ACEE-92B18B788B84}" type="slidenum">
              <a:rPr lang="es-ES" smtClean="0"/>
              <a:t>‹Nº›</a:t>
            </a:fld>
            <a:endParaRPr lang="es-ES"/>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9F3FEC33-7BCB-4FCD-9269-F22A6E1FFA5A}" type="datetimeFigureOut">
              <a:rPr lang="es-ES" smtClean="0"/>
              <a:t>19/04/2013</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121CEE56-DF3C-4259-ACEE-92B18B788B84}"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9F3FEC33-7BCB-4FCD-9269-F22A6E1FFA5A}" type="datetimeFigureOut">
              <a:rPr lang="es-ES" smtClean="0"/>
              <a:t>19/04/2013</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121CEE56-DF3C-4259-ACEE-92B18B788B84}"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9F3FEC33-7BCB-4FCD-9269-F22A6E1FFA5A}" type="datetimeFigureOut">
              <a:rPr lang="es-ES" smtClean="0"/>
              <a:t>19/04/2013</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121CEE56-DF3C-4259-ACEE-92B18B788B84}"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9F3FEC33-7BCB-4FCD-9269-F22A6E1FFA5A}" type="datetimeFigureOut">
              <a:rPr lang="es-ES" smtClean="0"/>
              <a:t>19/04/2013</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121CEE56-DF3C-4259-ACEE-92B18B788B84}" type="slidenum">
              <a:rPr lang="es-ES" smtClean="0"/>
              <a:t>‹Nº›</a:t>
            </a:fld>
            <a:endParaRPr lang="es-ES"/>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9F3FEC33-7BCB-4FCD-9269-F22A6E1FFA5A}" type="datetimeFigureOut">
              <a:rPr lang="es-ES" smtClean="0"/>
              <a:t>19/04/2013</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121CEE56-DF3C-4259-ACEE-92B18B788B84}"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fld id="{9F3FEC33-7BCB-4FCD-9269-F22A6E1FFA5A}" type="datetimeFigureOut">
              <a:rPr lang="es-ES" smtClean="0"/>
              <a:t>19/04/2013</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121CEE56-DF3C-4259-ACEE-92B18B788B84}" type="slidenum">
              <a:rPr lang="es-ES" smtClean="0"/>
              <a:t>‹Nº›</a:t>
            </a:fld>
            <a:endParaRPr lang="es-ES"/>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F3FEC33-7BCB-4FCD-9269-F22A6E1FFA5A}" type="datetimeFigureOut">
              <a:rPr lang="es-ES" smtClean="0"/>
              <a:t>19/04/2013</a:t>
            </a:fld>
            <a:endParaRPr lang="es-ES"/>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s-ES"/>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21CEE56-DF3C-4259-ACEE-92B18B788B84}" type="slidenum">
              <a:rPr lang="es-ES" smtClean="0"/>
              <a:t>‹Nº›</a:t>
            </a:fld>
            <a:endParaRPr lang="es-ES"/>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7.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99592" y="764704"/>
            <a:ext cx="7772400" cy="1470025"/>
          </a:xfrm>
        </p:spPr>
        <p:txBody>
          <a:bodyPr/>
          <a:lstStyle/>
          <a:p>
            <a:pPr algn="ctr"/>
            <a:r>
              <a:rPr lang="es-ES" b="1" u="sng" dirty="0" smtClean="0">
                <a:solidFill>
                  <a:srgbClr val="0070C0"/>
                </a:solidFill>
                <a:effectLst>
                  <a:outerShdw blurRad="38100" dist="38100" dir="2700000" algn="tl">
                    <a:srgbClr val="000000">
                      <a:alpha val="43137"/>
                    </a:srgbClr>
                  </a:outerShdw>
                </a:effectLst>
                <a:latin typeface="Bradley Hand ITC" pitchFamily="66" charset="0"/>
              </a:rPr>
              <a:t>La Bocina</a:t>
            </a:r>
            <a:endParaRPr lang="es-ES" b="1" u="sng" dirty="0">
              <a:solidFill>
                <a:srgbClr val="0070C0"/>
              </a:solidFill>
              <a:effectLst>
                <a:outerShdw blurRad="38100" dist="38100" dir="2700000" algn="tl">
                  <a:srgbClr val="000000">
                    <a:alpha val="43137"/>
                  </a:srgbClr>
                </a:outerShdw>
              </a:effectLst>
              <a:latin typeface="Bradley Hand ITC" pitchFamily="66" charset="0"/>
            </a:endParaRPr>
          </a:p>
        </p:txBody>
      </p:sp>
      <p:sp>
        <p:nvSpPr>
          <p:cNvPr id="3" name="2 Subtítulo"/>
          <p:cNvSpPr>
            <a:spLocks noGrp="1"/>
          </p:cNvSpPr>
          <p:nvPr>
            <p:ph type="subTitle" idx="1"/>
          </p:nvPr>
        </p:nvSpPr>
        <p:spPr>
          <a:xfrm>
            <a:off x="1907704" y="3068960"/>
            <a:ext cx="5864696" cy="2569840"/>
          </a:xfrm>
        </p:spPr>
        <p:txBody>
          <a:bodyPr>
            <a:noAutofit/>
          </a:bodyPr>
          <a:lstStyle/>
          <a:p>
            <a:r>
              <a:rPr lang="es-ES" sz="2400" b="1" dirty="0" smtClean="0">
                <a:solidFill>
                  <a:srgbClr val="0070C0"/>
                </a:solidFill>
                <a:effectLst>
                  <a:outerShdw blurRad="38100" dist="38100" dir="2700000" algn="tl">
                    <a:srgbClr val="000000">
                      <a:alpha val="43137"/>
                    </a:srgbClr>
                  </a:outerShdw>
                </a:effectLst>
                <a:latin typeface="Bradley Hand ITC" pitchFamily="66" charset="0"/>
              </a:rPr>
              <a:t>                </a:t>
            </a:r>
            <a:r>
              <a:rPr lang="es-ES" sz="2400" b="1" u="sng" dirty="0" smtClean="0">
                <a:solidFill>
                  <a:srgbClr val="0070C0"/>
                </a:solidFill>
                <a:effectLst>
                  <a:outerShdw blurRad="38100" dist="38100" dir="2700000" algn="tl">
                    <a:srgbClr val="000000">
                      <a:alpha val="43137"/>
                    </a:srgbClr>
                  </a:outerShdw>
                </a:effectLst>
                <a:latin typeface="Bradley Hand ITC" pitchFamily="66" charset="0"/>
              </a:rPr>
              <a:t>Hecho por:</a:t>
            </a:r>
            <a:r>
              <a:rPr lang="es-ES" sz="2400" b="1" dirty="0" smtClean="0">
                <a:solidFill>
                  <a:srgbClr val="0070C0"/>
                </a:solidFill>
                <a:effectLst>
                  <a:outerShdw blurRad="38100" dist="38100" dir="2700000" algn="tl">
                    <a:srgbClr val="000000">
                      <a:alpha val="43137"/>
                    </a:srgbClr>
                  </a:outerShdw>
                </a:effectLst>
                <a:latin typeface="Bradley Hand ITC" pitchFamily="66" charset="0"/>
              </a:rPr>
              <a:t> </a:t>
            </a:r>
          </a:p>
          <a:p>
            <a:r>
              <a:rPr lang="es-ES" sz="2400" b="1" dirty="0" smtClean="0">
                <a:solidFill>
                  <a:srgbClr val="0070C0"/>
                </a:solidFill>
                <a:effectLst>
                  <a:outerShdw blurRad="38100" dist="38100" dir="2700000" algn="tl">
                    <a:srgbClr val="000000">
                      <a:alpha val="43137"/>
                    </a:srgbClr>
                  </a:outerShdw>
                </a:effectLst>
                <a:latin typeface="Bradley Hand ITC" pitchFamily="66" charset="0"/>
              </a:rPr>
              <a:t>                       Skeanny Rosas</a:t>
            </a:r>
          </a:p>
          <a:p>
            <a:endParaRPr lang="es-ES" sz="2400" b="1" dirty="0">
              <a:solidFill>
                <a:srgbClr val="0070C0"/>
              </a:solidFill>
              <a:effectLst>
                <a:outerShdw blurRad="38100" dist="38100" dir="2700000" algn="tl">
                  <a:srgbClr val="000000">
                    <a:alpha val="43137"/>
                  </a:srgbClr>
                </a:outerShdw>
              </a:effectLst>
              <a:latin typeface="Bradley Hand ITC" pitchFamily="66" charset="0"/>
            </a:endParaRPr>
          </a:p>
          <a:p>
            <a:r>
              <a:rPr lang="es-ES" sz="2400" b="1" u="sng" dirty="0" smtClean="0">
                <a:solidFill>
                  <a:srgbClr val="0070C0"/>
                </a:solidFill>
                <a:effectLst>
                  <a:outerShdw blurRad="38100" dist="38100" dir="2700000" algn="tl">
                    <a:srgbClr val="000000">
                      <a:alpha val="43137"/>
                    </a:srgbClr>
                  </a:outerShdw>
                </a:effectLst>
                <a:latin typeface="Bradley Hand ITC" pitchFamily="66" charset="0"/>
              </a:rPr>
              <a:t>“ Unas de las partes de la Computadora”</a:t>
            </a:r>
          </a:p>
          <a:p>
            <a:r>
              <a:rPr lang="es-ES" sz="2400" b="1" dirty="0" smtClean="0">
                <a:solidFill>
                  <a:srgbClr val="0070C0"/>
                </a:solidFill>
                <a:effectLst>
                  <a:outerShdw blurRad="38100" dist="38100" dir="2700000" algn="tl">
                    <a:srgbClr val="000000">
                      <a:alpha val="43137"/>
                    </a:srgbClr>
                  </a:outerShdw>
                </a:effectLst>
                <a:latin typeface="Bradley Hand ITC" pitchFamily="66" charset="0"/>
              </a:rPr>
              <a:t>                               VI</a:t>
            </a:r>
          </a:p>
          <a:p>
            <a:r>
              <a:rPr lang="es-ES" sz="2400" b="1" dirty="0" smtClean="0">
                <a:solidFill>
                  <a:srgbClr val="0070C0"/>
                </a:solidFill>
                <a:effectLst>
                  <a:outerShdw blurRad="38100" dist="38100" dir="2700000" algn="tl">
                    <a:srgbClr val="000000">
                      <a:alpha val="43137"/>
                    </a:srgbClr>
                  </a:outerShdw>
                </a:effectLst>
                <a:latin typeface="Bradley Hand ITC" pitchFamily="66" charset="0"/>
              </a:rPr>
              <a:t>                            2013</a:t>
            </a:r>
            <a:endParaRPr lang="es-ES" sz="2400" b="1" dirty="0">
              <a:solidFill>
                <a:srgbClr val="0070C0"/>
              </a:solidFill>
              <a:effectLst>
                <a:outerShdw blurRad="38100" dist="38100" dir="2700000" algn="tl">
                  <a:srgbClr val="000000">
                    <a:alpha val="43137"/>
                  </a:srgbClr>
                </a:outerShdw>
              </a:effectLst>
              <a:latin typeface="Bradley Hand ITC"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55776" y="548680"/>
            <a:ext cx="4896544" cy="523220"/>
          </a:xfrm>
          <a:prstGeom prst="rect">
            <a:avLst/>
          </a:prstGeom>
          <a:noFill/>
        </p:spPr>
        <p:txBody>
          <a:bodyPr wrap="square" rtlCol="0">
            <a:spAutoFit/>
          </a:bodyPr>
          <a:lstStyle/>
          <a:p>
            <a:r>
              <a:rPr lang="es-ES" sz="2800" b="1" u="sng" dirty="0" smtClean="0">
                <a:solidFill>
                  <a:srgbClr val="0070C0"/>
                </a:solidFill>
                <a:effectLst>
                  <a:outerShdw blurRad="38100" dist="38100" dir="2700000" algn="tl">
                    <a:srgbClr val="000000">
                      <a:alpha val="43137"/>
                    </a:srgbClr>
                  </a:outerShdw>
                </a:effectLst>
                <a:latin typeface="Bradley Hand ITC" pitchFamily="66" charset="0"/>
              </a:rPr>
              <a:t>La Bocina</a:t>
            </a:r>
            <a:endParaRPr lang="es-ES" sz="2800" b="1" u="sng" dirty="0">
              <a:solidFill>
                <a:srgbClr val="0070C0"/>
              </a:solidFill>
              <a:effectLst>
                <a:outerShdw blurRad="38100" dist="38100" dir="2700000" algn="tl">
                  <a:srgbClr val="000000">
                    <a:alpha val="43137"/>
                  </a:srgbClr>
                </a:outerShdw>
              </a:effectLst>
              <a:latin typeface="Bradley Hand ITC" pitchFamily="66" charset="0"/>
            </a:endParaRPr>
          </a:p>
        </p:txBody>
      </p:sp>
      <p:sp>
        <p:nvSpPr>
          <p:cNvPr id="3" name="2 Rectángulo"/>
          <p:cNvSpPr/>
          <p:nvPr/>
        </p:nvSpPr>
        <p:spPr>
          <a:xfrm>
            <a:off x="1547664" y="1556792"/>
            <a:ext cx="6318448" cy="3477875"/>
          </a:xfrm>
          <a:prstGeom prst="rect">
            <a:avLst/>
          </a:prstGeom>
        </p:spPr>
        <p:txBody>
          <a:bodyPr wrap="square">
            <a:spAutoFit/>
          </a:bodyPr>
          <a:lstStyle/>
          <a:p>
            <a:r>
              <a:rPr lang="es-ES" sz="2000" b="1" dirty="0" smtClean="0">
                <a:solidFill>
                  <a:srgbClr val="0070C0"/>
                </a:solidFill>
                <a:effectLst>
                  <a:outerShdw blurRad="38100" dist="38100" dir="2700000" algn="tl">
                    <a:srgbClr val="000000">
                      <a:alpha val="43137"/>
                    </a:srgbClr>
                  </a:outerShdw>
                </a:effectLst>
                <a:latin typeface="Bradley Hand ITC" pitchFamily="66" charset="0"/>
              </a:rPr>
              <a:t>Estrictamente </a:t>
            </a:r>
            <a:r>
              <a:rPr lang="es-ES" sz="2000" b="1" dirty="0">
                <a:solidFill>
                  <a:srgbClr val="0070C0"/>
                </a:solidFill>
                <a:effectLst>
                  <a:outerShdw blurRad="38100" dist="38100" dir="2700000" algn="tl">
                    <a:srgbClr val="000000">
                      <a:alpha val="43137"/>
                    </a:srgbClr>
                  </a:outerShdw>
                </a:effectLst>
                <a:latin typeface="Bradley Hand ITC" pitchFamily="66" charset="0"/>
              </a:rPr>
              <a:t>se trata de dispositivos transductores, esto es, son capaces de transformar un tipo de energía en otro diferente, y en el caso de las bocinas, estas convierten energía eléctrica en energía sonora, recibiendo las señales eléctricas de audio procedentes de la computadora, transformándolas en sonido.  Forman parte de la multimedia (es el uso de medios visuales y auditivos que permiten interactuar de manera amigable y amena entre el usuario y la computadora). Las bocinas generalmente se comercializan en pares para generar sonido estéreo para que sea mas agradable la interacción con el equipo.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547664" y="260648"/>
            <a:ext cx="2664296" cy="523220"/>
          </a:xfrm>
          <a:prstGeom prst="rect">
            <a:avLst/>
          </a:prstGeom>
          <a:noFill/>
        </p:spPr>
        <p:txBody>
          <a:bodyPr wrap="square" rtlCol="0">
            <a:spAutoFit/>
          </a:bodyPr>
          <a:lstStyle/>
          <a:p>
            <a:r>
              <a:rPr lang="es-ES" sz="2800" b="1" u="sng" dirty="0" smtClean="0">
                <a:solidFill>
                  <a:srgbClr val="0070C0"/>
                </a:solidFill>
                <a:effectLst>
                  <a:outerShdw blurRad="38100" dist="38100" dir="2700000" algn="tl">
                    <a:srgbClr val="000000">
                      <a:alpha val="43137"/>
                    </a:srgbClr>
                  </a:outerShdw>
                </a:effectLst>
                <a:latin typeface="Bradley Hand ITC" pitchFamily="66" charset="0"/>
              </a:rPr>
              <a:t>Anexos</a:t>
            </a:r>
            <a:endParaRPr lang="es-ES" sz="2800" b="1" u="sng" dirty="0">
              <a:solidFill>
                <a:srgbClr val="0070C0"/>
              </a:solidFill>
              <a:effectLst>
                <a:outerShdw blurRad="38100" dist="38100" dir="2700000" algn="tl">
                  <a:srgbClr val="000000">
                    <a:alpha val="43137"/>
                  </a:srgbClr>
                </a:outerShdw>
              </a:effectLst>
              <a:latin typeface="Bradley Hand ITC" pitchFamily="66" charset="0"/>
            </a:endParaRPr>
          </a:p>
        </p:txBody>
      </p:sp>
      <p:pic>
        <p:nvPicPr>
          <p:cNvPr id="1026" name="Picture 2" descr="http://www.pcdinamica.com/tienda/images/products/accesorios/bocinas_perfectchoice_pc111139.gif?osCsid=9d48a51db1ae8a318374314828337d31"/>
          <p:cNvPicPr>
            <a:picLocks noChangeAspect="1" noChangeArrowheads="1"/>
          </p:cNvPicPr>
          <p:nvPr/>
        </p:nvPicPr>
        <p:blipFill>
          <a:blip r:embed="rId2" cstate="print"/>
          <a:srcRect/>
          <a:stretch>
            <a:fillRect/>
          </a:stretch>
        </p:blipFill>
        <p:spPr bwMode="auto">
          <a:xfrm>
            <a:off x="1331640" y="980728"/>
            <a:ext cx="2857500" cy="2286001"/>
          </a:xfrm>
          <a:prstGeom prst="rect">
            <a:avLst/>
          </a:prstGeom>
          <a:noFill/>
        </p:spPr>
      </p:pic>
      <p:pic>
        <p:nvPicPr>
          <p:cNvPr id="1030" name="Picture 6" descr="Fotos de  BOCINAS PRA PC"/>
          <p:cNvPicPr>
            <a:picLocks noChangeAspect="1" noChangeArrowheads="1"/>
          </p:cNvPicPr>
          <p:nvPr/>
        </p:nvPicPr>
        <p:blipFill>
          <a:blip r:embed="rId3" cstate="print"/>
          <a:srcRect/>
          <a:stretch>
            <a:fillRect/>
          </a:stretch>
        </p:blipFill>
        <p:spPr bwMode="auto">
          <a:xfrm>
            <a:off x="5364088" y="548680"/>
            <a:ext cx="3455440" cy="2952328"/>
          </a:xfrm>
          <a:prstGeom prst="rect">
            <a:avLst/>
          </a:prstGeom>
          <a:noFill/>
        </p:spPr>
      </p:pic>
      <p:pic>
        <p:nvPicPr>
          <p:cNvPr id="1032" name="Picture 8" descr="http://1.bp.blogspot.com/-5FsZ9HwL7zA/Tcq14hOxrEI/AAAAAAAAAAo/z6Ij6CgRciU/s1600/bocinas1.jpg"/>
          <p:cNvPicPr>
            <a:picLocks noChangeAspect="1" noChangeArrowheads="1"/>
          </p:cNvPicPr>
          <p:nvPr/>
        </p:nvPicPr>
        <p:blipFill>
          <a:blip r:embed="rId4" cstate="print"/>
          <a:srcRect/>
          <a:stretch>
            <a:fillRect/>
          </a:stretch>
        </p:blipFill>
        <p:spPr bwMode="auto">
          <a:xfrm>
            <a:off x="1979712" y="3717032"/>
            <a:ext cx="3669540" cy="2448272"/>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TotalTime>
  <Words>78</Words>
  <Application>Microsoft Office PowerPoint</Application>
  <PresentationFormat>Presentación en pantalla (4:3)</PresentationFormat>
  <Paragraphs>10</Paragraphs>
  <Slides>3</Slides>
  <Notes>0</Notes>
  <HiddenSlides>0</HiddenSlides>
  <MMClips>0</MMClips>
  <ScaleCrop>false</ScaleCrop>
  <HeadingPairs>
    <vt:vector size="4" baseType="variant">
      <vt:variant>
        <vt:lpstr>Tema</vt:lpstr>
      </vt:variant>
      <vt:variant>
        <vt:i4>1</vt:i4>
      </vt:variant>
      <vt:variant>
        <vt:lpstr>Títulos de diapositiva</vt:lpstr>
      </vt:variant>
      <vt:variant>
        <vt:i4>3</vt:i4>
      </vt:variant>
    </vt:vector>
  </HeadingPairs>
  <TitlesOfParts>
    <vt:vector size="4" baseType="lpstr">
      <vt:lpstr>Solsticio</vt:lpstr>
      <vt:lpstr>La Bocina</vt:lpstr>
      <vt:lpstr>Diapositiva 2</vt:lpstr>
      <vt:lpstr>Diapositiva 3</vt:lpstr>
    </vt:vector>
  </TitlesOfParts>
  <Company>UCA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Bocina</dc:title>
  <dc:creator>Estudiante-18</dc:creator>
  <cp:lastModifiedBy>Estudiante-18</cp:lastModifiedBy>
  <cp:revision>1</cp:revision>
  <dcterms:created xsi:type="dcterms:W3CDTF">2013-04-19T14:07:31Z</dcterms:created>
  <dcterms:modified xsi:type="dcterms:W3CDTF">2013-04-19T14:16:35Z</dcterms:modified>
</cp:coreProperties>
</file>