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3273A-B36E-4EE9-932F-72160297C8D7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25DDD6-5204-41ED-A7BD-BB987F5C8D79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3273A-B36E-4EE9-932F-72160297C8D7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25DDD6-5204-41ED-A7BD-BB987F5C8D7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3273A-B36E-4EE9-932F-72160297C8D7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25DDD6-5204-41ED-A7BD-BB987F5C8D7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3273A-B36E-4EE9-932F-72160297C8D7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25DDD6-5204-41ED-A7BD-BB987F5C8D7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3273A-B36E-4EE9-932F-72160297C8D7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25DDD6-5204-41ED-A7BD-BB987F5C8D79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3273A-B36E-4EE9-932F-72160297C8D7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25DDD6-5204-41ED-A7BD-BB987F5C8D7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3273A-B36E-4EE9-932F-72160297C8D7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25DDD6-5204-41ED-A7BD-BB987F5C8D7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3273A-B36E-4EE9-932F-72160297C8D7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25DDD6-5204-41ED-A7BD-BB987F5C8D7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3273A-B36E-4EE9-932F-72160297C8D7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25DDD6-5204-41ED-A7BD-BB987F5C8D79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3273A-B36E-4EE9-932F-72160297C8D7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25DDD6-5204-41ED-A7BD-BB987F5C8D7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C3273A-B36E-4EE9-932F-72160297C8D7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25DDD6-5204-41ED-A7BD-BB987F5C8D79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C3273A-B36E-4EE9-932F-72160297C8D7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B25DDD6-5204-41ED-A7BD-BB987F5C8D79}" type="slidenum">
              <a:rPr lang="es-ES" smtClean="0"/>
              <a:t>‹Nº›</a:t>
            </a:fld>
            <a:endParaRPr lang="es-E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7584" y="404664"/>
            <a:ext cx="7772400" cy="1470025"/>
          </a:xfrm>
        </p:spPr>
        <p:txBody>
          <a:bodyPr/>
          <a:lstStyle/>
          <a:p>
            <a:pPr algn="ctr"/>
            <a:r>
              <a:rPr lang="es-ES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Teclado</a:t>
            </a:r>
            <a:endParaRPr lang="es-ES" b="1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23728" y="2708920"/>
            <a:ext cx="5648672" cy="2929880"/>
          </a:xfrm>
        </p:spPr>
        <p:txBody>
          <a:bodyPr>
            <a:normAutofit fontScale="92500" lnSpcReduction="20000"/>
          </a:bodyPr>
          <a:lstStyle/>
          <a:p>
            <a:r>
              <a:rPr lang="es-E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           </a:t>
            </a:r>
            <a:r>
              <a:rPr lang="es-ES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Hecho por: </a:t>
            </a:r>
          </a:p>
          <a:p>
            <a:r>
              <a:rPr lang="es-E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 </a:t>
            </a:r>
            <a:r>
              <a:rPr lang="es-E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                   Skeanny Rosas</a:t>
            </a:r>
          </a:p>
          <a:p>
            <a:endParaRPr lang="es-ES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  <a:p>
            <a:r>
              <a:rPr lang="es-ES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“Unas de las Partes de la Computadora”</a:t>
            </a:r>
          </a:p>
          <a:p>
            <a:endParaRPr lang="es-ES" b="1" u="sng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  <a:p>
            <a:r>
              <a:rPr lang="es-E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                         VI</a:t>
            </a:r>
          </a:p>
          <a:p>
            <a:endParaRPr lang="es-ES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  <a:p>
            <a:r>
              <a:rPr lang="es-E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                       2013</a:t>
            </a:r>
          </a:p>
          <a:p>
            <a:endParaRPr lang="es-ES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195736" y="476672"/>
            <a:ext cx="42484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El Teclado</a:t>
            </a:r>
            <a:endParaRPr lang="es-ES" sz="4000" b="1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403648" y="1700808"/>
            <a:ext cx="53103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En informática, un teclado es un periférico de entrada o dispositivo, en parte inspirado en el teclado de las máquinas de </a:t>
            </a:r>
            <a:r>
              <a:rPr lang="es-E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escribir, </a:t>
            </a:r>
            <a:r>
              <a:rPr lang="es-E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que utiliza una disposición de botones o teclas, para que actúen como palancas mecánicas o interruptores electrónicos que envían información a la computadora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115616" y="332656"/>
            <a:ext cx="3312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u="sng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itchFamily="66" charset="0"/>
              </a:rPr>
              <a:t>Anexo</a:t>
            </a:r>
            <a:endParaRPr lang="es-ES" sz="3200" b="1" u="sng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itchFamily="66" charset="0"/>
            </a:endParaRPr>
          </a:p>
        </p:txBody>
      </p:sp>
      <p:pic>
        <p:nvPicPr>
          <p:cNvPr id="1026" name="Picture 2" descr="http://www.como-limpiar.com/wp-content/uploads/2011/07/teclado_968019_3104Classic2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908720"/>
            <a:ext cx="3608244" cy="1656184"/>
          </a:xfrm>
          <a:prstGeom prst="rect">
            <a:avLst/>
          </a:prstGeom>
          <a:noFill/>
        </p:spPr>
      </p:pic>
      <p:pic>
        <p:nvPicPr>
          <p:cNvPr id="1028" name="Picture 4" descr="http://bimg2.mlstatic.com/teclado-para-computadora_MLM-F-64964321_813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3140968"/>
            <a:ext cx="4608512" cy="3456384"/>
          </a:xfrm>
          <a:prstGeom prst="rect">
            <a:avLst/>
          </a:prstGeom>
          <a:noFill/>
        </p:spPr>
      </p:pic>
      <p:pic>
        <p:nvPicPr>
          <p:cNvPr id="1030" name="Picture 6" descr="http://image.made-in-china.com/2f0j00WeNEMGBHnOkU/Standard-Multimedia-Computer-Keyboard-SRK-204-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620688"/>
            <a:ext cx="3133080" cy="2304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</TotalTime>
  <Words>25</Words>
  <Application>Microsoft Office PowerPoint</Application>
  <PresentationFormat>Presentación en pantalla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Solsticio</vt:lpstr>
      <vt:lpstr>Teclado</vt:lpstr>
      <vt:lpstr>Diapositiva 2</vt:lpstr>
      <vt:lpstr>Diapositiva 3</vt:lpstr>
    </vt:vector>
  </TitlesOfParts>
  <Company>UCA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Teclado</dc:title>
  <dc:creator>Estudiante-18</dc:creator>
  <cp:lastModifiedBy>Estudiante-18</cp:lastModifiedBy>
  <cp:revision>1</cp:revision>
  <dcterms:created xsi:type="dcterms:W3CDTF">2013-04-19T13:55:38Z</dcterms:created>
  <dcterms:modified xsi:type="dcterms:W3CDTF">2013-04-19T14:07:16Z</dcterms:modified>
</cp:coreProperties>
</file>