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966EED2-29E7-47D8-9B2A-CEFFDA6B8EA6}" type="datetimeFigureOut">
              <a:rPr lang="es-ES" smtClean="0"/>
              <a:pPr/>
              <a:t>19/04/2013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5D2B6D8-01B5-44B5-8147-410489EDF0F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188640"/>
            <a:ext cx="7772400" cy="1470025"/>
          </a:xfrm>
        </p:spPr>
        <p:txBody>
          <a:bodyPr/>
          <a:lstStyle/>
          <a:p>
            <a:pPr algn="ctr"/>
            <a:r>
              <a:rPr lang="es-ES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Mouse</a:t>
            </a:r>
            <a:endParaRPr lang="es-ES" b="1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7664" y="2276872"/>
            <a:ext cx="6400800" cy="3528392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Hecho por:</a:t>
            </a:r>
          </a:p>
          <a:p>
            <a:r>
              <a:rPr lang="es-E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  Skeanny </a:t>
            </a:r>
            <a:r>
              <a:rPr lang="es-E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Z. Rosas</a:t>
            </a:r>
          </a:p>
          <a:p>
            <a:endParaRPr lang="es-E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“</a:t>
            </a:r>
            <a:r>
              <a:rPr lang="es-ES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Unas </a:t>
            </a:r>
            <a:r>
              <a:rPr lang="es-ES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de las partes de la computadora”</a:t>
            </a:r>
          </a:p>
          <a:p>
            <a:endParaRPr lang="es-E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              VI</a:t>
            </a:r>
            <a:endParaRPr lang="es-ES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endParaRPr lang="es-E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             2013</a:t>
            </a:r>
            <a:endParaRPr lang="es-E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4" name="3 Corazón"/>
          <p:cNvSpPr/>
          <p:nvPr/>
        </p:nvSpPr>
        <p:spPr>
          <a:xfrm rot="21093707">
            <a:off x="1553563" y="848285"/>
            <a:ext cx="1224136" cy="1152128"/>
          </a:xfrm>
          <a:prstGeom prst="hear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5" name="4 Corazón"/>
          <p:cNvSpPr/>
          <p:nvPr/>
        </p:nvSpPr>
        <p:spPr>
          <a:xfrm rot="954140">
            <a:off x="7038891" y="4876535"/>
            <a:ext cx="1296144" cy="1368152"/>
          </a:xfrm>
          <a:prstGeom prst="hear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1988840"/>
            <a:ext cx="64624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El ratón o </a:t>
            </a:r>
            <a:r>
              <a:rPr lang="es-ES" sz="2400" b="1" i="1" dirty="0" smtClean="0">
                <a:solidFill>
                  <a:srgbClr val="0070C0"/>
                </a:solidFill>
                <a:latin typeface="Bradley Hand ITC" pitchFamily="66" charset="0"/>
              </a:rPr>
              <a:t>mouse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 (del 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inglés, 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pronunciado [</a:t>
            </a:r>
            <a:r>
              <a:rPr lang="es-ES" sz="2400" b="1" dirty="0" err="1" smtClean="0">
                <a:solidFill>
                  <a:srgbClr val="0070C0"/>
                </a:solidFill>
                <a:latin typeface="Bradley Hand ITC" pitchFamily="66" charset="0"/>
              </a:rPr>
              <a:t>maʊs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] en esa lengua) es un dispositivo 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apuntador utilizado 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para facilitar el manejo de un entorno gráfico en una 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computadora 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Generalmente está fabricado en 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plástico y 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se utiliza con una de las manos. Detecta su movimiento relativo en 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dos dimensiones</a:t>
            </a:r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 por la superficie plana en la que se apoya, reflejándose habitualmente a través de un puntero o flecha en el monitor</a:t>
            </a:r>
            <a:endParaRPr lang="es-ES" sz="2400" b="1" dirty="0">
              <a:solidFill>
                <a:srgbClr val="0070C0"/>
              </a:solidFill>
              <a:latin typeface="Bradley Hand ITC" pitchFamily="66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411760" y="404664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El Ratón o Mouse</a:t>
            </a:r>
            <a:endParaRPr lang="es-ES" sz="40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87624" y="188640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Anexo</a:t>
            </a:r>
            <a:endParaRPr lang="es-ES" sz="32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pic>
        <p:nvPicPr>
          <p:cNvPr id="1026" name="Picture 2" descr="http://4.bp.blogspot.com/-M2oEErF7WQs/TVTdfvrnVZI/AAAAAAAAAZc/kYDW3Dht9Lo/s1600/mouse+logite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94130">
            <a:off x="1619672" y="1124744"/>
            <a:ext cx="1944216" cy="2089151"/>
          </a:xfrm>
          <a:prstGeom prst="rect">
            <a:avLst/>
          </a:prstGeom>
          <a:noFill/>
        </p:spPr>
      </p:pic>
      <p:pic>
        <p:nvPicPr>
          <p:cNvPr id="1028" name="Picture 4" descr="http://www.datocurioso.net/wp-content/uploads/2011/11/811computer_mous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4005064"/>
            <a:ext cx="3427140" cy="2286392"/>
          </a:xfrm>
          <a:prstGeom prst="rect">
            <a:avLst/>
          </a:prstGeom>
          <a:noFill/>
        </p:spPr>
      </p:pic>
      <p:pic>
        <p:nvPicPr>
          <p:cNvPr id="1030" name="Picture 6" descr="http://saddlebrook.bccls.org/images/MCj03825820000%5b1%5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620688"/>
            <a:ext cx="3936504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</TotalTime>
  <Words>29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Mouse</vt:lpstr>
      <vt:lpstr>Diapositiva 2</vt:lpstr>
      <vt:lpstr>Diapositiva 3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Mouse</dc:title>
  <dc:creator>Estudiante-18</dc:creator>
  <cp:lastModifiedBy>Estudiante-18</cp:lastModifiedBy>
  <cp:revision>2</cp:revision>
  <dcterms:created xsi:type="dcterms:W3CDTF">2013-04-17T18:56:18Z</dcterms:created>
  <dcterms:modified xsi:type="dcterms:W3CDTF">2013-04-19T13:55:14Z</dcterms:modified>
</cp:coreProperties>
</file>