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1D1EE-8051-4598-BCF1-FCE865B353A1}" type="datetimeFigureOut">
              <a:rPr lang="es-ES" smtClean="0"/>
              <a:t>01/05/2013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96B58-27C3-4721-9E8A-EE2F770B6B3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890083">
            <a:off x="1142980" y="1102821"/>
            <a:ext cx="7772400" cy="1470025"/>
          </a:xfrm>
        </p:spPr>
        <p:txBody>
          <a:bodyPr/>
          <a:lstStyle/>
          <a:p>
            <a:r>
              <a:rPr lang="es-ES" dirty="0" smtClean="0"/>
              <a:t>Mouse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1775037">
            <a:off x="1059010" y="2590536"/>
            <a:ext cx="6400800" cy="1752600"/>
          </a:xfrm>
        </p:spPr>
        <p:txBody>
          <a:bodyPr>
            <a:normAutofit fontScale="25000" lnSpcReduction="2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Es</a:t>
            </a:r>
          </a:p>
          <a:p>
            <a:r>
              <a:rPr lang="es-ES" sz="8600" dirty="0">
                <a:solidFill>
                  <a:schemeClr val="tx1"/>
                </a:solidFill>
              </a:rPr>
              <a:t>El </a:t>
            </a:r>
            <a:r>
              <a:rPr lang="es-ES" sz="8600" b="1" dirty="0">
                <a:solidFill>
                  <a:schemeClr val="tx1"/>
                </a:solidFill>
              </a:rPr>
              <a:t>ratón</a:t>
            </a:r>
            <a:r>
              <a:rPr lang="es-ES" sz="8600" dirty="0">
                <a:solidFill>
                  <a:schemeClr val="tx1"/>
                </a:solidFill>
              </a:rPr>
              <a:t> o </a:t>
            </a:r>
            <a:r>
              <a:rPr lang="es-ES" sz="8600" b="1" i="1" dirty="0">
                <a:solidFill>
                  <a:schemeClr val="tx1"/>
                </a:solidFill>
              </a:rPr>
              <a:t>mouse</a:t>
            </a:r>
            <a:r>
              <a:rPr lang="es-ES" sz="8600" dirty="0">
                <a:solidFill>
                  <a:schemeClr val="tx1"/>
                </a:solidFill>
              </a:rPr>
              <a:t> (del inglés, pronunciado [</a:t>
            </a:r>
            <a:r>
              <a:rPr lang="es-ES" sz="8600" dirty="0" err="1">
                <a:solidFill>
                  <a:schemeClr val="tx1"/>
                </a:solidFill>
              </a:rPr>
              <a:t>maʊs</a:t>
            </a:r>
            <a:r>
              <a:rPr lang="es-ES" sz="8600" dirty="0">
                <a:solidFill>
                  <a:schemeClr val="tx1"/>
                </a:solidFill>
              </a:rPr>
              <a:t>] en esa lengua) es un dispositivo apuntador utilizado para facilitar el manejo de </a:t>
            </a:r>
            <a:r>
              <a:rPr lang="es-ES" sz="8600" dirty="0" err="1">
                <a:solidFill>
                  <a:schemeClr val="tx1"/>
                </a:solidFill>
              </a:rPr>
              <a:t>unentorno</a:t>
            </a:r>
            <a:r>
              <a:rPr lang="es-ES" sz="8600" dirty="0">
                <a:solidFill>
                  <a:schemeClr val="tx1"/>
                </a:solidFill>
              </a:rPr>
              <a:t> gráfico en una computadora. Generalmente está fabricado en plástico y se utiliza con una de las manos. Detecta su movimiento relativo en dos dimensiones por la superficie plana en la que se apoya, reflejándose habitualmente a través de un puntero o flecha en </a:t>
            </a:r>
            <a:r>
              <a:rPr lang="es-ES" sz="8600" dirty="0" smtClean="0">
                <a:solidFill>
                  <a:schemeClr val="tx1"/>
                </a:solidFill>
              </a:rPr>
              <a:t>el monitor</a:t>
            </a:r>
            <a:endParaRPr lang="es-ES" sz="8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Mouse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Mouse</dc:title>
  <dc:creator>Estudiante-05</dc:creator>
  <cp:lastModifiedBy>Estudiante-05</cp:lastModifiedBy>
  <cp:revision>1</cp:revision>
  <dcterms:created xsi:type="dcterms:W3CDTF">2013-05-01T18:31:39Z</dcterms:created>
  <dcterms:modified xsi:type="dcterms:W3CDTF">2013-05-01T18:56:25Z</dcterms:modified>
</cp:coreProperties>
</file>