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P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274" y="-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3D7594-C8B0-4686-98A0-15B5F78EB32B}" type="datetimeFigureOut">
              <a:rPr lang="es-PA" smtClean="0"/>
              <a:pPr/>
              <a:t>04/17/2013</a:t>
            </a:fld>
            <a:endParaRPr lang="es-PA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PA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CC0E33-9CCF-4893-BC18-6887419362B9}" type="slidenum">
              <a:rPr lang="es-PA" smtClean="0"/>
              <a:pPr/>
              <a:t>‹Nº›</a:t>
            </a:fld>
            <a:endParaRPr lang="es-PA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3D7594-C8B0-4686-98A0-15B5F78EB32B}" type="datetimeFigureOut">
              <a:rPr lang="es-PA" smtClean="0"/>
              <a:pPr/>
              <a:t>04/17/2013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CC0E33-9CCF-4893-BC18-6887419362B9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3D7594-C8B0-4686-98A0-15B5F78EB32B}" type="datetimeFigureOut">
              <a:rPr lang="es-PA" smtClean="0"/>
              <a:pPr/>
              <a:t>04/17/2013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CC0E33-9CCF-4893-BC18-6887419362B9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3D7594-C8B0-4686-98A0-15B5F78EB32B}" type="datetimeFigureOut">
              <a:rPr lang="es-PA" smtClean="0"/>
              <a:pPr/>
              <a:t>04/17/2013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CC0E33-9CCF-4893-BC18-6887419362B9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3D7594-C8B0-4686-98A0-15B5F78EB32B}" type="datetimeFigureOut">
              <a:rPr lang="es-PA" smtClean="0"/>
              <a:pPr/>
              <a:t>04/17/2013</a:t>
            </a:fld>
            <a:endParaRPr lang="es-PA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PA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CC0E33-9CCF-4893-BC18-6887419362B9}" type="slidenum">
              <a:rPr lang="es-PA" smtClean="0"/>
              <a:pPr/>
              <a:t>‹Nº›</a:t>
            </a:fld>
            <a:endParaRPr lang="es-PA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3D7594-C8B0-4686-98A0-15B5F78EB32B}" type="datetimeFigureOut">
              <a:rPr lang="es-PA" smtClean="0"/>
              <a:pPr/>
              <a:t>04/17/2013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CC0E33-9CCF-4893-BC18-6887419362B9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3D7594-C8B0-4686-98A0-15B5F78EB32B}" type="datetimeFigureOut">
              <a:rPr lang="es-PA" smtClean="0"/>
              <a:pPr/>
              <a:t>04/17/2013</a:t>
            </a:fld>
            <a:endParaRPr lang="es-PA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PA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CC0E33-9CCF-4893-BC18-6887419362B9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3D7594-C8B0-4686-98A0-15B5F78EB32B}" type="datetimeFigureOut">
              <a:rPr lang="es-PA" smtClean="0"/>
              <a:pPr/>
              <a:t>04/17/2013</a:t>
            </a:fld>
            <a:endParaRPr lang="es-PA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PA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CC0E33-9CCF-4893-BC18-6887419362B9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3D7594-C8B0-4686-98A0-15B5F78EB32B}" type="datetimeFigureOut">
              <a:rPr lang="es-PA" smtClean="0"/>
              <a:pPr/>
              <a:t>04/17/2013</a:t>
            </a:fld>
            <a:endParaRPr lang="es-PA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PA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CC0E33-9CCF-4893-BC18-6887419362B9}" type="slidenum">
              <a:rPr lang="es-PA" smtClean="0"/>
              <a:pPr/>
              <a:t>‹Nº›</a:t>
            </a:fld>
            <a:endParaRPr lang="es-PA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3D7594-C8B0-4686-98A0-15B5F78EB32B}" type="datetimeFigureOut">
              <a:rPr lang="es-PA" smtClean="0"/>
              <a:pPr/>
              <a:t>04/17/2013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CC0E33-9CCF-4893-BC18-6887419362B9}" type="slidenum">
              <a:rPr lang="es-PA" smtClean="0"/>
              <a:pPr/>
              <a:t>‹Nº›</a:t>
            </a:fld>
            <a:endParaRPr lang="es-P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63D7594-C8B0-4686-98A0-15B5F78EB32B}" type="datetimeFigureOut">
              <a:rPr lang="es-PA" smtClean="0"/>
              <a:pPr/>
              <a:t>04/17/2013</a:t>
            </a:fld>
            <a:endParaRPr lang="es-PA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PA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BCC0E33-9CCF-4893-BC18-6887419362B9}" type="slidenum">
              <a:rPr lang="es-PA" smtClean="0"/>
              <a:pPr/>
              <a:t>‹Nº›</a:t>
            </a:fld>
            <a:endParaRPr lang="es-PA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063D7594-C8B0-4686-98A0-15B5F78EB32B}" type="datetimeFigureOut">
              <a:rPr lang="es-PA" smtClean="0"/>
              <a:pPr/>
              <a:t>04/17/2013</a:t>
            </a:fld>
            <a:endParaRPr lang="es-PA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s-PA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BCC0E33-9CCF-4893-BC18-6887419362B9}" type="slidenum">
              <a:rPr lang="es-PA" smtClean="0"/>
              <a:pPr/>
              <a:t>‹Nº›</a:t>
            </a:fld>
            <a:endParaRPr lang="es-PA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387912" cy="2060990"/>
          </a:xfrm>
        </p:spPr>
        <p:txBody>
          <a:bodyPr>
            <a:normAutofit/>
          </a:bodyPr>
          <a:lstStyle/>
          <a:p>
            <a:r>
              <a:rPr lang="es-PA" dirty="0" smtClean="0">
                <a:latin typeface="French Script MT" pitchFamily="66" charset="0"/>
              </a:rPr>
              <a:t>          Trabajo de Informática  </a:t>
            </a:r>
            <a:br>
              <a:rPr lang="es-PA" dirty="0" smtClean="0">
                <a:latin typeface="French Script MT" pitchFamily="66" charset="0"/>
              </a:rPr>
            </a:br>
            <a:r>
              <a:rPr lang="es-PA" dirty="0" smtClean="0">
                <a:latin typeface="French Script MT" pitchFamily="66" charset="0"/>
              </a:rPr>
              <a:t/>
            </a:r>
            <a:br>
              <a:rPr lang="es-PA" dirty="0" smtClean="0">
                <a:latin typeface="French Script MT" pitchFamily="66" charset="0"/>
              </a:rPr>
            </a:br>
            <a:r>
              <a:rPr lang="es-PA" dirty="0" smtClean="0">
                <a:latin typeface="French Script MT" pitchFamily="66" charset="0"/>
              </a:rPr>
              <a:t>        Partes de la Computadora                                                                            </a:t>
            </a:r>
            <a:endParaRPr lang="es-PA" dirty="0">
              <a:latin typeface="French Script MT" pitchFamily="66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187624" y="2636912"/>
            <a:ext cx="8100392" cy="3744416"/>
          </a:xfrm>
        </p:spPr>
        <p:txBody>
          <a:bodyPr>
            <a:normAutofit/>
          </a:bodyPr>
          <a:lstStyle/>
          <a:p>
            <a:r>
              <a:rPr lang="es-PA" b="1" dirty="0" smtClean="0">
                <a:latin typeface="French Script MT" pitchFamily="66" charset="0"/>
              </a:rPr>
              <a:t>                                Hecho por:</a:t>
            </a:r>
          </a:p>
          <a:p>
            <a:r>
              <a:rPr lang="es-PA" b="1" dirty="0" smtClean="0">
                <a:latin typeface="French Script MT" pitchFamily="66" charset="0"/>
              </a:rPr>
              <a:t>                              Melanie Vega</a:t>
            </a:r>
          </a:p>
          <a:p>
            <a:r>
              <a:rPr lang="es-PA" b="1" dirty="0" smtClean="0">
                <a:latin typeface="French Script MT" pitchFamily="66" charset="0"/>
              </a:rPr>
              <a:t>                                 Maestro:</a:t>
            </a:r>
          </a:p>
          <a:p>
            <a:r>
              <a:rPr lang="es-PA" b="1" dirty="0" smtClean="0">
                <a:latin typeface="French Script MT" pitchFamily="66" charset="0"/>
              </a:rPr>
              <a:t>                           </a:t>
            </a:r>
            <a:r>
              <a:rPr lang="es-PA" b="1" dirty="0" err="1" smtClean="0">
                <a:latin typeface="French Script MT" pitchFamily="66" charset="0"/>
              </a:rPr>
              <a:t>Cristhian</a:t>
            </a:r>
            <a:r>
              <a:rPr lang="es-PA" b="1" dirty="0" smtClean="0">
                <a:latin typeface="French Script MT" pitchFamily="66" charset="0"/>
              </a:rPr>
              <a:t> Hernández.</a:t>
            </a:r>
          </a:p>
          <a:p>
            <a:endParaRPr lang="es-PA" dirty="0">
              <a:latin typeface="French Script MT" pitchFamily="66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A" dirty="0" smtClean="0">
                <a:latin typeface="French Script MT" pitchFamily="66" charset="0"/>
              </a:rPr>
              <a:t>                  </a:t>
            </a:r>
            <a:r>
              <a:rPr lang="es-PA" dirty="0" smtClean="0">
                <a:latin typeface="French Script MT" pitchFamily="66" charset="0"/>
              </a:rPr>
              <a:t>Scanner</a:t>
            </a:r>
            <a:endParaRPr lang="es-PA" dirty="0">
              <a:latin typeface="French Script MT" pitchFamily="66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Clr>
                <a:schemeClr val="tx2"/>
              </a:buClr>
              <a:buFont typeface="Wingdings 2" pitchFamily="18" charset="2"/>
              <a:buChar char=""/>
            </a:pPr>
            <a:r>
              <a:rPr lang="es-PA" sz="3000" dirty="0" smtClean="0">
                <a:solidFill>
                  <a:schemeClr val="tx2"/>
                </a:solidFill>
                <a:latin typeface="French Script MT" pitchFamily="66" charset="0"/>
              </a:rPr>
              <a:t>.</a:t>
            </a:r>
            <a:r>
              <a:rPr lang="es-PA" sz="3000" dirty="0" smtClean="0">
                <a:solidFill>
                  <a:schemeClr val="tx2"/>
                </a:solidFill>
                <a:latin typeface="French Script MT" pitchFamily="66" charset="0"/>
              </a:rPr>
              <a:t> Scanner es una utilidad genial para ver el tamaño que ocupan todas y cada una de las carpetas del disco duro, CD, DVD o cualquier otro dispositivo de almacenamiento de datos.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46</TotalTime>
  <Words>55</Words>
  <Application>Microsoft Office PowerPoint</Application>
  <PresentationFormat>Presentación en pantalla (4:3)</PresentationFormat>
  <Paragraphs>7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Solsticio</vt:lpstr>
      <vt:lpstr>          Trabajo de Informática            Partes de la Computadora                                                                            </vt:lpstr>
      <vt:lpstr>                  Scanner</vt:lpstr>
    </vt:vector>
  </TitlesOfParts>
  <Company>UCA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Trabajo de Informática            Partes de la Computadora</dc:title>
  <dc:creator>kelvis gonzalez</dc:creator>
  <cp:lastModifiedBy>kelvis gonzalez</cp:lastModifiedBy>
  <cp:revision>9</cp:revision>
  <dcterms:created xsi:type="dcterms:W3CDTF">2013-04-17T13:59:31Z</dcterms:created>
  <dcterms:modified xsi:type="dcterms:W3CDTF">2013-04-17T18:38:58Z</dcterms:modified>
</cp:coreProperties>
</file>