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17AA089-532F-4076-9170-0D1AE3843497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1FEF5E0-C092-4C53-9874-8D24B378C253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en-US" dirty="0" smtClean="0"/>
              <a:t>          Class C amplifier</a:t>
            </a:r>
            <a:endParaRPr lang="et-EE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1772816"/>
            <a:ext cx="2304256" cy="39604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An amplifier having </a:t>
            </a:r>
            <a:r>
              <a:rPr lang="en-US" sz="2000" dirty="0" smtClean="0"/>
              <a:t>a single transistor that conducts for fewer than 180º of the ac input cycle.</a:t>
            </a:r>
            <a:endParaRPr lang="et-EE" sz="2000" dirty="0"/>
          </a:p>
        </p:txBody>
      </p:sp>
      <p:pic>
        <p:nvPicPr>
          <p:cNvPr id="6" name="Picture 7" descr="AAFZMDG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93465"/>
            <a:ext cx="5142806" cy="42257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    A </a:t>
            </a:r>
            <a:r>
              <a:rPr lang="en-US" sz="4000" dirty="0" smtClean="0"/>
              <a:t>Tuned Class C Amplifier</a:t>
            </a:r>
            <a:r>
              <a:rPr lang="en-US" dirty="0" smtClean="0"/>
              <a:t/>
            </a:r>
            <a:br>
              <a:rPr lang="en-US" dirty="0" smtClean="0"/>
            </a:br>
            <a:endParaRPr lang="et-EE" dirty="0"/>
          </a:p>
        </p:txBody>
      </p:sp>
      <p:pic>
        <p:nvPicPr>
          <p:cNvPr id="4" name="Picture 8" descr="AAFZMDJ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916832"/>
            <a:ext cx="3486912" cy="441350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39552" y="1844824"/>
            <a:ext cx="3024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LC</a:t>
            </a:r>
            <a:r>
              <a:rPr lang="en-US" dirty="0" smtClean="0"/>
              <a:t> circuit in a class C amplifier is used to select the input frequency that is amplified.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</TotalTime>
  <Words>48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Изящная</vt:lpstr>
      <vt:lpstr>          Class C amplifier</vt:lpstr>
      <vt:lpstr>    A Tuned Class C Amplifier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Class C amplifier</dc:title>
  <dc:creator>Olga</dc:creator>
  <cp:lastModifiedBy>Olga</cp:lastModifiedBy>
  <cp:revision>1</cp:revision>
  <dcterms:created xsi:type="dcterms:W3CDTF">2013-05-12T18:01:51Z</dcterms:created>
  <dcterms:modified xsi:type="dcterms:W3CDTF">2013-05-12T18:09:00Z</dcterms:modified>
</cp:coreProperties>
</file>