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FB7EB36-C248-4AB2-803A-EF8F5AB17B80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2C8318F-7C8B-4525-8B9B-FB86D3815171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Power Amplifier</a:t>
            </a:r>
            <a:endParaRPr lang="et-EE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has small value about 10 to 20 </a:t>
            </a:r>
            <a:r>
              <a:rPr lang="el-GR" dirty="0" smtClean="0"/>
              <a:t>Ω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Transistor </a:t>
            </a:r>
            <a:r>
              <a:rPr lang="en-US" dirty="0" smtClean="0"/>
              <a:t>should have small value of </a:t>
            </a:r>
            <a:r>
              <a:rPr lang="el-GR" smtClean="0"/>
              <a:t>β</a:t>
            </a:r>
            <a:r>
              <a:rPr lang="en-US" smtClean="0"/>
              <a:t> </a:t>
            </a:r>
            <a:r>
              <a:rPr lang="en-US" dirty="0" smtClean="0"/>
              <a:t>about 20 to 50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Input </a:t>
            </a:r>
            <a:r>
              <a:rPr lang="en-US" dirty="0" smtClean="0"/>
              <a:t>voltage is high about few volts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has high power output and low voltage output. </a:t>
            </a:r>
            <a:endParaRPr lang="en-US" dirty="0" smtClean="0"/>
          </a:p>
          <a:p>
            <a:r>
              <a:rPr lang="en-US" dirty="0" smtClean="0"/>
              <a:t>Collector </a:t>
            </a:r>
            <a:r>
              <a:rPr lang="en-US" dirty="0" smtClean="0"/>
              <a:t>current has high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Transformer or tuned circuit is always used.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Output impedance has low value.</a:t>
            </a:r>
            <a:endParaRPr lang="et-E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</TotalTime>
  <Words>64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Power Amplifier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Amplifier</dc:title>
  <dc:creator>Olga</dc:creator>
  <cp:lastModifiedBy>Olga</cp:lastModifiedBy>
  <cp:revision>1</cp:revision>
  <dcterms:created xsi:type="dcterms:W3CDTF">2013-05-12T19:12:04Z</dcterms:created>
  <dcterms:modified xsi:type="dcterms:W3CDTF">2013-05-12T19:16:41Z</dcterms:modified>
</cp:coreProperties>
</file>