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 varScale="1">
        <p:scale>
          <a:sx n="75" d="100"/>
          <a:sy n="75" d="100"/>
        </p:scale>
        <p:origin x="-106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AAC232D-C3B3-4D09-BCDE-58A845EECC18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t-EE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20762A3-30FA-46C0-AD6C-CF463467980D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AC232D-C3B3-4D09-BCDE-58A845EECC18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762A3-30FA-46C0-AD6C-CF463467980D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AAC232D-C3B3-4D09-BCDE-58A845EECC18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t-E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20762A3-30FA-46C0-AD6C-CF463467980D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AC232D-C3B3-4D09-BCDE-58A845EECC18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762A3-30FA-46C0-AD6C-CF463467980D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AAC232D-C3B3-4D09-BCDE-58A845EECC18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t-EE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20762A3-30FA-46C0-AD6C-CF463467980D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AC232D-C3B3-4D09-BCDE-58A845EECC18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762A3-30FA-46C0-AD6C-CF463467980D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AC232D-C3B3-4D09-BCDE-58A845EECC18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762A3-30FA-46C0-AD6C-CF463467980D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AC232D-C3B3-4D09-BCDE-58A845EECC18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762A3-30FA-46C0-AD6C-CF463467980D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AAC232D-C3B3-4D09-BCDE-58A845EECC18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t-EE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762A3-30FA-46C0-AD6C-CF463467980D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AC232D-C3B3-4D09-BCDE-58A845EECC18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762A3-30FA-46C0-AD6C-CF463467980D}" type="slidenum">
              <a:rPr lang="et-EE" smtClean="0"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AC232D-C3B3-4D09-BCDE-58A845EECC18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t-E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0762A3-30FA-46C0-AD6C-CF463467980D}" type="slidenum">
              <a:rPr lang="et-EE" smtClean="0"/>
              <a:t>‹#›</a:t>
            </a:fld>
            <a:endParaRPr lang="et-EE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AAC232D-C3B3-4D09-BCDE-58A845EECC18}" type="datetimeFigureOut">
              <a:rPr lang="et-EE" smtClean="0"/>
              <a:t>12.05.2013</a:t>
            </a:fld>
            <a:endParaRPr lang="et-EE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t-EE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20762A3-30FA-46C0-AD6C-CF463467980D}" type="slidenum">
              <a:rPr lang="et-EE" smtClean="0"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04664"/>
            <a:ext cx="7239000" cy="770344"/>
          </a:xfrm>
        </p:spPr>
        <p:txBody>
          <a:bodyPr/>
          <a:lstStyle/>
          <a:p>
            <a:r>
              <a:rPr lang="en-US" dirty="0" smtClean="0"/>
              <a:t>         Class b amplifier</a:t>
            </a:r>
            <a:endParaRPr lang="et-EE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/>
              <a:t>An amplifier that has two transistors; each biased to operate in the linear region for 180° of the input cycle and in cutoff for </a:t>
            </a:r>
            <a:r>
              <a:rPr lang="en-US" sz="1800" dirty="0" smtClean="0"/>
              <a:t>the </a:t>
            </a:r>
            <a:r>
              <a:rPr lang="en-US" sz="1800" dirty="0" smtClean="0"/>
              <a:t>other 180°.</a:t>
            </a:r>
            <a:endParaRPr lang="et-EE" sz="1800" dirty="0"/>
          </a:p>
        </p:txBody>
      </p:sp>
      <p:pic>
        <p:nvPicPr>
          <p:cNvPr id="6" name="Picture 8" descr="fg05_02700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068960"/>
            <a:ext cx="4787081" cy="2569484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467544" y="2636912"/>
            <a:ext cx="239452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660066"/>
                </a:solidFill>
              </a:rPr>
              <a:t>Since a transistor operating in class B conducts for only 180º of its input cycle, two transistors are required to replicate a complete cycle of the amplifier input; one amplifies the positive cycle and the other amplifies the negative cycle.</a:t>
            </a:r>
            <a:endParaRPr lang="en-US" dirty="0">
              <a:solidFill>
                <a:srgbClr val="66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77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Изящная</vt:lpstr>
      <vt:lpstr>         Class b amplifier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Class b amplifier</dc:title>
  <dc:creator>Olga</dc:creator>
  <cp:lastModifiedBy>Olga</cp:lastModifiedBy>
  <cp:revision>1</cp:revision>
  <dcterms:created xsi:type="dcterms:W3CDTF">2013-05-12T17:41:44Z</dcterms:created>
  <dcterms:modified xsi:type="dcterms:W3CDTF">2013-05-12T18:00:06Z</dcterms:modified>
</cp:coreProperties>
</file>