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62" r:id="rId7"/>
    <p:sldId id="259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C172-05F9-4D16-A199-B5A5E6A8ECDF}" type="datetimeFigureOut">
              <a:rPr lang="es-CL" smtClean="0"/>
              <a:t>14-11-2011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D760-5F40-4FBE-8496-7AC011D9A8E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C172-05F9-4D16-A199-B5A5E6A8ECDF}" type="datetimeFigureOut">
              <a:rPr lang="es-CL" smtClean="0"/>
              <a:t>14-11-2011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D760-5F40-4FBE-8496-7AC011D9A8E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C172-05F9-4D16-A199-B5A5E6A8ECDF}" type="datetimeFigureOut">
              <a:rPr lang="es-CL" smtClean="0"/>
              <a:t>14-11-2011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D760-5F40-4FBE-8496-7AC011D9A8E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C172-05F9-4D16-A199-B5A5E6A8ECDF}" type="datetimeFigureOut">
              <a:rPr lang="es-CL" smtClean="0"/>
              <a:t>14-11-2011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D760-5F40-4FBE-8496-7AC011D9A8E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C172-05F9-4D16-A199-B5A5E6A8ECDF}" type="datetimeFigureOut">
              <a:rPr lang="es-CL" smtClean="0"/>
              <a:t>14-11-2011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D760-5F40-4FBE-8496-7AC011D9A8E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C172-05F9-4D16-A199-B5A5E6A8ECDF}" type="datetimeFigureOut">
              <a:rPr lang="es-CL" smtClean="0"/>
              <a:t>14-11-2011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D760-5F40-4FBE-8496-7AC011D9A8E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C172-05F9-4D16-A199-B5A5E6A8ECDF}" type="datetimeFigureOut">
              <a:rPr lang="es-CL" smtClean="0"/>
              <a:t>14-11-2011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D760-5F40-4FBE-8496-7AC011D9A8E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C172-05F9-4D16-A199-B5A5E6A8ECDF}" type="datetimeFigureOut">
              <a:rPr lang="es-CL" smtClean="0"/>
              <a:t>14-11-2011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D760-5F40-4FBE-8496-7AC011D9A8E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C172-05F9-4D16-A199-B5A5E6A8ECDF}" type="datetimeFigureOut">
              <a:rPr lang="es-CL" smtClean="0"/>
              <a:t>14-11-2011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D760-5F40-4FBE-8496-7AC011D9A8E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C172-05F9-4D16-A199-B5A5E6A8ECDF}" type="datetimeFigureOut">
              <a:rPr lang="es-CL" smtClean="0"/>
              <a:t>14-11-2011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D760-5F40-4FBE-8496-7AC011D9A8E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C172-05F9-4D16-A199-B5A5E6A8ECDF}" type="datetimeFigureOut">
              <a:rPr lang="es-CL" smtClean="0"/>
              <a:t>14-11-2011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D760-5F40-4FBE-8496-7AC011D9A8E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5C172-05F9-4D16-A199-B5A5E6A8ECDF}" type="datetimeFigureOut">
              <a:rPr lang="es-CL" smtClean="0"/>
              <a:t>14-11-2011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6D760-5F40-4FBE-8496-7AC011D9A8E7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>
            <a:normAutofit/>
          </a:bodyPr>
          <a:lstStyle/>
          <a:p>
            <a:r>
              <a:rPr lang="es-CL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</a:t>
            </a:r>
            <a:endParaRPr lang="es-CL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3573016"/>
            <a:ext cx="7920880" cy="2088232"/>
          </a:xfrm>
        </p:spPr>
        <p:txBody>
          <a:bodyPr>
            <a:noAutofit/>
          </a:bodyPr>
          <a:lstStyle/>
          <a:p>
            <a:r>
              <a:rPr lang="es-CL" sz="4800" dirty="0" smtClean="0">
                <a:solidFill>
                  <a:srgbClr val="002060"/>
                </a:solidFill>
              </a:rPr>
              <a:t>Determina si cada imagen indica un sustantivo colectivo o </a:t>
            </a:r>
            <a:r>
              <a:rPr lang="es-CL" sz="4800" dirty="0" smtClean="0">
                <a:solidFill>
                  <a:schemeClr val="bg1">
                    <a:lumMod val="95000"/>
                  </a:schemeClr>
                </a:solidFill>
              </a:rPr>
              <a:t>individual</a:t>
            </a:r>
            <a:endParaRPr lang="es-CL" sz="4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_JzuxAfzOtk/SfzC4NZ5Q3I/AAAAAAAAAYg/ncyHueLQ5gA/s400/peque%C3%B1o+reba%C3%B1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458671"/>
            <a:ext cx="8088898" cy="6066673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3203848" y="5157192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7200" b="1" dirty="0" smtClean="0">
                <a:solidFill>
                  <a:srgbClr val="002060"/>
                </a:solidFill>
              </a:rPr>
              <a:t>Rebaño</a:t>
            </a:r>
            <a:endParaRPr lang="es-CL" sz="7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paradisetropicalfish.com.sv/wp-content/uploads/2010/08/per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064896" cy="6303599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3887416" y="4653136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7200" b="1" dirty="0" smtClean="0">
                <a:solidFill>
                  <a:schemeClr val="bg1"/>
                </a:solidFill>
              </a:rPr>
              <a:t>Pez</a:t>
            </a:r>
            <a:endParaRPr lang="es-CL" sz="7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alonhogar.net/Salones/Espanol/1-3/Jaur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8222944" cy="5544616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3203848" y="5157192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7200" b="1" dirty="0" smtClean="0">
                <a:solidFill>
                  <a:srgbClr val="002060"/>
                </a:solidFill>
              </a:rPr>
              <a:t>Jauría</a:t>
            </a:r>
            <a:endParaRPr lang="es-CL" sz="7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cl.kalipedia.com/kalipediamedia/cienciasnaturales/media/200704/17/delavida/20070417klpcnavid_401.Ies.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3" y="332656"/>
            <a:ext cx="8640957" cy="576064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3887416" y="4653136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7200" b="1" dirty="0" smtClean="0">
                <a:solidFill>
                  <a:schemeClr val="bg1"/>
                </a:solidFill>
              </a:rPr>
              <a:t>Oveja</a:t>
            </a:r>
            <a:endParaRPr lang="es-CL" sz="7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animalesdelmundo.files.wordpress.com/2010/04/perro-cahor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280920" cy="6215262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3887416" y="4653136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7200" b="1" dirty="0" smtClean="0">
                <a:solidFill>
                  <a:srgbClr val="002060"/>
                </a:solidFill>
              </a:rPr>
              <a:t>Perro</a:t>
            </a:r>
            <a:endParaRPr lang="es-CL" sz="7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poemas-del-alma.com/blog/wp-content/uploads/2008/12/cardum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28291"/>
            <a:ext cx="8106258" cy="5953037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3203848" y="5157192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7200" b="1" dirty="0" smtClean="0">
                <a:solidFill>
                  <a:schemeClr val="bg1"/>
                </a:solidFill>
              </a:rPr>
              <a:t>Cardumen</a:t>
            </a:r>
            <a:endParaRPr lang="es-CL" sz="7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</Words>
  <Application>Microsoft Office PowerPoint</Application>
  <PresentationFormat>Presentación en pantalla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Actividad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</dc:title>
  <dc:creator>Denisse</dc:creator>
  <cp:lastModifiedBy>Denisse</cp:lastModifiedBy>
  <cp:revision>2</cp:revision>
  <dcterms:created xsi:type="dcterms:W3CDTF">2011-11-14T14:06:16Z</dcterms:created>
  <dcterms:modified xsi:type="dcterms:W3CDTF">2011-11-14T14:16:25Z</dcterms:modified>
</cp:coreProperties>
</file>