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14EF23-E1A3-40FB-920F-9030AF0CA42D}" type="datetimeFigureOut">
              <a:rPr lang="es-CL" smtClean="0"/>
              <a:t>07-05-2013</a:t>
            </a:fld>
            <a:endParaRPr lang="es-CL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15DAFF5-4762-4F8E-86E3-C77B666EAF26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walki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688" y="4149725"/>
            <a:ext cx="244792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763713" y="476250"/>
            <a:ext cx="6408737" cy="7921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" sz="36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Los Servicios Públicos: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395288" y="1916113"/>
            <a:ext cx="6985000" cy="2016125"/>
          </a:xfrm>
          <a:prstGeom prst="wedgeEllipseCallout">
            <a:avLst>
              <a:gd name="adj1" fmla="val 51204"/>
              <a:gd name="adj2" fmla="val 8456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just"/>
            <a:r>
              <a:rPr lang="es-ES" i="1"/>
              <a:t>Son los entregados por personal como nuestro gobierno u otras empresas y en su mayoría no tienen costo, pero hay algunos que tienen costo de menor valor para nosotros y nuestras familias.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nimBg="1"/>
      <p:bldP spid="61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1763713" y="188913"/>
            <a:ext cx="6408737" cy="7921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s-ES" sz="3600" b="1" i="1" u="sng">
                <a:effectLst>
                  <a:outerShdw blurRad="38100" dist="38100" dir="2700000" algn="tl">
                    <a:srgbClr val="FFFFFF"/>
                  </a:outerShdw>
                </a:effectLst>
              </a:rPr>
              <a:t> Algunos Servicios Públicos:</a:t>
            </a:r>
          </a:p>
        </p:txBody>
      </p:sp>
      <p:pic>
        <p:nvPicPr>
          <p:cNvPr id="8197" name="Picture 5" descr="escuel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1125538"/>
            <a:ext cx="2520950" cy="170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AutoShape 7"/>
          <p:cNvSpPr>
            <a:spLocks noChangeArrowheads="1"/>
          </p:cNvSpPr>
          <p:nvPr/>
        </p:nvSpPr>
        <p:spPr bwMode="auto">
          <a:xfrm rot="1867205">
            <a:off x="0" y="1052513"/>
            <a:ext cx="3095625" cy="647700"/>
          </a:xfrm>
          <a:prstGeom prst="rightArrow">
            <a:avLst>
              <a:gd name="adj1" fmla="val 50000"/>
              <a:gd name="adj2" fmla="val 119485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i="1"/>
              <a:t>La Educación o Escuela</a:t>
            </a:r>
            <a:r>
              <a:rPr lang="es-ES"/>
              <a:t> </a:t>
            </a:r>
          </a:p>
        </p:txBody>
      </p:sp>
      <p:pic>
        <p:nvPicPr>
          <p:cNvPr id="8202" name="Picture 10" descr="bombero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8625" y="1484313"/>
            <a:ext cx="20494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4" name="AutoShape 12"/>
          <p:cNvSpPr>
            <a:spLocks noChangeArrowheads="1"/>
          </p:cNvSpPr>
          <p:nvPr/>
        </p:nvSpPr>
        <p:spPr bwMode="auto">
          <a:xfrm rot="20007362" flipH="1">
            <a:off x="7451725" y="1268413"/>
            <a:ext cx="1223963" cy="719137"/>
          </a:xfrm>
          <a:prstGeom prst="rightArrow">
            <a:avLst>
              <a:gd name="adj1" fmla="val 50000"/>
              <a:gd name="adj2" fmla="val 4255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i="1"/>
              <a:t>Bomberos </a:t>
            </a:r>
            <a:r>
              <a:rPr lang="es-ES"/>
              <a:t> </a:t>
            </a:r>
          </a:p>
        </p:txBody>
      </p:sp>
      <p:pic>
        <p:nvPicPr>
          <p:cNvPr id="8205" name="Picture 13" descr="polic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825" y="2565400"/>
            <a:ext cx="1106488" cy="137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AutoShape 14"/>
          <p:cNvSpPr>
            <a:spLocks noChangeArrowheads="1"/>
          </p:cNvSpPr>
          <p:nvPr/>
        </p:nvSpPr>
        <p:spPr bwMode="auto">
          <a:xfrm rot="143679" flipH="1">
            <a:off x="1403350" y="2997200"/>
            <a:ext cx="2665413" cy="647700"/>
          </a:xfrm>
          <a:prstGeom prst="rightArrow">
            <a:avLst>
              <a:gd name="adj1" fmla="val 50000"/>
              <a:gd name="adj2" fmla="val 10288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i="1"/>
              <a:t>Carabineros o Policía</a:t>
            </a:r>
            <a:endParaRPr lang="es-ES"/>
          </a:p>
        </p:txBody>
      </p:sp>
      <p:pic>
        <p:nvPicPr>
          <p:cNvPr id="8207" name="Picture 15" descr="medico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3438" y="2924175"/>
            <a:ext cx="1873250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AutoShape 16"/>
          <p:cNvSpPr>
            <a:spLocks noChangeArrowheads="1"/>
          </p:cNvSpPr>
          <p:nvPr/>
        </p:nvSpPr>
        <p:spPr bwMode="auto">
          <a:xfrm rot="20525733" flipH="1">
            <a:off x="6804025" y="3141663"/>
            <a:ext cx="1873250" cy="647700"/>
          </a:xfrm>
          <a:prstGeom prst="rightArrow">
            <a:avLst>
              <a:gd name="adj1" fmla="val 50000"/>
              <a:gd name="adj2" fmla="val 72304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i="1"/>
              <a:t>Salud </a:t>
            </a:r>
            <a:r>
              <a:rPr lang="es-ES"/>
              <a:t> </a:t>
            </a:r>
          </a:p>
        </p:txBody>
      </p:sp>
      <p:pic>
        <p:nvPicPr>
          <p:cNvPr id="8209" name="Picture 17" descr="cartero3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03350" y="3933825"/>
            <a:ext cx="1655763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0" name="AutoShape 18"/>
          <p:cNvSpPr>
            <a:spLocks noChangeArrowheads="1"/>
          </p:cNvSpPr>
          <p:nvPr/>
        </p:nvSpPr>
        <p:spPr bwMode="auto">
          <a:xfrm rot="393612">
            <a:off x="107950" y="4149725"/>
            <a:ext cx="1619250" cy="6477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/>
              <a:t>Correo</a:t>
            </a:r>
          </a:p>
        </p:txBody>
      </p:sp>
      <p:pic>
        <p:nvPicPr>
          <p:cNvPr id="8211" name="Picture 19" descr="iglesia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9338" y="4581525"/>
            <a:ext cx="1223962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2" name="AutoShape 20"/>
          <p:cNvSpPr>
            <a:spLocks noChangeArrowheads="1"/>
          </p:cNvSpPr>
          <p:nvPr/>
        </p:nvSpPr>
        <p:spPr bwMode="auto">
          <a:xfrm rot="393612">
            <a:off x="3203575" y="4652963"/>
            <a:ext cx="1619250" cy="6477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/>
              <a:t>Iglesia</a:t>
            </a:r>
          </a:p>
        </p:txBody>
      </p:sp>
      <p:pic>
        <p:nvPicPr>
          <p:cNvPr id="8213" name="Picture 21" descr="tren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5589588"/>
            <a:ext cx="42195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4" name="AutoShape 22"/>
          <p:cNvSpPr>
            <a:spLocks noChangeArrowheads="1"/>
          </p:cNvSpPr>
          <p:nvPr/>
        </p:nvSpPr>
        <p:spPr bwMode="auto">
          <a:xfrm rot="143679" flipH="1">
            <a:off x="4140200" y="5876925"/>
            <a:ext cx="2665413" cy="647700"/>
          </a:xfrm>
          <a:prstGeom prst="rightArrow">
            <a:avLst>
              <a:gd name="adj1" fmla="val 50000"/>
              <a:gd name="adj2" fmla="val 10288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 i="1"/>
              <a:t>Ferrocarriles de chile</a:t>
            </a:r>
            <a:endParaRPr lang="es-ES"/>
          </a:p>
        </p:txBody>
      </p:sp>
      <p:pic>
        <p:nvPicPr>
          <p:cNvPr id="8215" name="Picture 23" descr="abogado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027988" y="4437063"/>
            <a:ext cx="10699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6" name="AutoShape 24"/>
          <p:cNvSpPr>
            <a:spLocks noChangeArrowheads="1"/>
          </p:cNvSpPr>
          <p:nvPr/>
        </p:nvSpPr>
        <p:spPr bwMode="auto">
          <a:xfrm rot="393612">
            <a:off x="6481763" y="4725988"/>
            <a:ext cx="1619250" cy="6477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s-ES"/>
              <a:t>Justicia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9" grpId="0" animBg="1"/>
      <p:bldP spid="8204" grpId="0" animBg="1"/>
      <p:bldP spid="8206" grpId="0" animBg="1"/>
      <p:bldP spid="8208" grpId="0" animBg="1"/>
      <p:bldP spid="8210" grpId="0" animBg="1"/>
      <p:bldP spid="8212" grpId="0" animBg="1"/>
      <p:bldP spid="8214" grpId="0" animBg="1"/>
      <p:bldP spid="821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58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Aspecto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Viviana</dc:creator>
  <cp:lastModifiedBy>Viviana</cp:lastModifiedBy>
  <cp:revision>2</cp:revision>
  <dcterms:created xsi:type="dcterms:W3CDTF">2013-05-07T19:47:04Z</dcterms:created>
  <dcterms:modified xsi:type="dcterms:W3CDTF">2013-05-07T19:50:09Z</dcterms:modified>
</cp:coreProperties>
</file>