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8CC-B7B4-45F0-A00C-CE4A33516FCD}" type="datetimeFigureOut">
              <a:rPr lang="es-CL" smtClean="0"/>
              <a:t>07-05-2013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6924-7879-4B7D-9DF6-7438A774A83B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8CC-B7B4-45F0-A00C-CE4A33516FCD}" type="datetimeFigureOut">
              <a:rPr lang="es-CL" smtClean="0"/>
              <a:t>07-05-2013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6924-7879-4B7D-9DF6-7438A774A83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8CC-B7B4-45F0-A00C-CE4A33516FCD}" type="datetimeFigureOut">
              <a:rPr lang="es-CL" smtClean="0"/>
              <a:t>07-05-2013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6924-7879-4B7D-9DF6-7438A774A83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8CC-B7B4-45F0-A00C-CE4A33516FCD}" type="datetimeFigureOut">
              <a:rPr lang="es-CL" smtClean="0"/>
              <a:t>07-05-2013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6924-7879-4B7D-9DF6-7438A774A83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8CC-B7B4-45F0-A00C-CE4A33516FCD}" type="datetimeFigureOut">
              <a:rPr lang="es-CL" smtClean="0"/>
              <a:t>07-05-2013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6924-7879-4B7D-9DF6-7438A774A83B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8CC-B7B4-45F0-A00C-CE4A33516FCD}" type="datetimeFigureOut">
              <a:rPr lang="es-CL" smtClean="0"/>
              <a:t>07-05-2013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6924-7879-4B7D-9DF6-7438A774A83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8CC-B7B4-45F0-A00C-CE4A33516FCD}" type="datetimeFigureOut">
              <a:rPr lang="es-CL" smtClean="0"/>
              <a:t>07-05-2013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6924-7879-4B7D-9DF6-7438A774A83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8CC-B7B4-45F0-A00C-CE4A33516FCD}" type="datetimeFigureOut">
              <a:rPr lang="es-CL" smtClean="0"/>
              <a:t>07-05-2013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6924-7879-4B7D-9DF6-7438A774A83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8CC-B7B4-45F0-A00C-CE4A33516FCD}" type="datetimeFigureOut">
              <a:rPr lang="es-CL" smtClean="0"/>
              <a:t>07-05-2013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6924-7879-4B7D-9DF6-7438A774A83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8CC-B7B4-45F0-A00C-CE4A33516FCD}" type="datetimeFigureOut">
              <a:rPr lang="es-CL" smtClean="0"/>
              <a:t>07-05-2013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6924-7879-4B7D-9DF6-7438A774A83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8CC-B7B4-45F0-A00C-CE4A33516FCD}" type="datetimeFigureOut">
              <a:rPr lang="es-CL" smtClean="0"/>
              <a:t>07-05-2013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DF46924-7879-4B7D-9DF6-7438A774A83B}" type="slidenum">
              <a:rPr lang="es-CL" smtClean="0"/>
              <a:t>‹Nº›</a:t>
            </a:fld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08F8CC-B7B4-45F0-A00C-CE4A33516FCD}" type="datetimeFigureOut">
              <a:rPr lang="es-CL" smtClean="0"/>
              <a:t>07-05-2013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DF46924-7879-4B7D-9DF6-7438A774A83B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ciudad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5589588"/>
            <a:ext cx="6840538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827088" y="908050"/>
            <a:ext cx="7543800" cy="151447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ES" sz="8000" dirty="0" smtClean="0"/>
              <a:t>Los servicios </a:t>
            </a:r>
            <a:endParaRPr lang="es-E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droid_with_broken_arm_md_wh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41663"/>
            <a:ext cx="2520950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AutoShape 5"/>
          <p:cNvSpPr>
            <a:spLocks noChangeArrowheads="1"/>
          </p:cNvSpPr>
          <p:nvPr/>
        </p:nvSpPr>
        <p:spPr bwMode="auto">
          <a:xfrm rot="-522686">
            <a:off x="1495425" y="1019175"/>
            <a:ext cx="6842125" cy="792163"/>
          </a:xfrm>
          <a:prstGeom prst="wedgeRoundRectCallout">
            <a:avLst>
              <a:gd name="adj1" fmla="val -56481"/>
              <a:gd name="adj2" fmla="val 161949"/>
              <a:gd name="adj3" fmla="val 16667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s-ES" sz="2800" b="1" i="1">
                <a:solidFill>
                  <a:schemeClr val="tx2"/>
                </a:solidFill>
              </a:rPr>
              <a:t>¿Sabes tú qué son los Servicios?</a:t>
            </a:r>
          </a:p>
        </p:txBody>
      </p:sp>
      <p:pic>
        <p:nvPicPr>
          <p:cNvPr id="3080" name="Picture 8" descr="pregunt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349500"/>
            <a:ext cx="3284537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droid_with_power_problem_md_wh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068638"/>
            <a:ext cx="2944812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539750" y="692150"/>
            <a:ext cx="5473700" cy="2665413"/>
          </a:xfrm>
          <a:prstGeom prst="wedgeRoundRectCallout">
            <a:avLst>
              <a:gd name="adj1" fmla="val 53366"/>
              <a:gd name="adj2" fmla="val 85380"/>
              <a:gd name="adj3" fmla="val 16667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s-ES" sz="3200" i="1"/>
              <a:t>Los Servicios son Organizaciones  o personal destinados a satisfacer necesidades de las personas.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24</Words>
  <Application>Microsoft Office PowerPoint</Application>
  <PresentationFormat>Presentación en pantalla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Flujo</vt:lpstr>
      <vt:lpstr>Los servicios 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servicios</dc:title>
  <dc:creator>Viviana</dc:creator>
  <cp:lastModifiedBy>Viviana</cp:lastModifiedBy>
  <cp:revision>1</cp:revision>
  <dcterms:created xsi:type="dcterms:W3CDTF">2013-05-07T19:41:42Z</dcterms:created>
  <dcterms:modified xsi:type="dcterms:W3CDTF">2013-05-07T19:43:11Z</dcterms:modified>
</cp:coreProperties>
</file>