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9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3D448-8235-45DB-A70E-BF91FA332A90}" type="datetimeFigureOut">
              <a:rPr lang="es-ES" smtClean="0"/>
              <a:t>06/05/2013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34B0A1-33D7-4C11-979B-90D4033E28DF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png"/><Relationship Id="rId4" Type="http://schemas.openxmlformats.org/officeDocument/2006/relationships/image" Target="../media/image7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071538" y="3714752"/>
            <a:ext cx="2500330" cy="2286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</a:t>
            </a:r>
            <a:endParaRPr lang="es-ES" sz="8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Elipse"/>
          <p:cNvSpPr/>
          <p:nvPr/>
        </p:nvSpPr>
        <p:spPr>
          <a:xfrm>
            <a:off x="5786446" y="3571876"/>
            <a:ext cx="2500330" cy="228601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8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</a:t>
            </a:r>
            <a:endParaRPr lang="es-ES" sz="8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5357818" y="500042"/>
            <a:ext cx="3286148" cy="307183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orazón"/>
          <p:cNvSpPr/>
          <p:nvPr/>
        </p:nvSpPr>
        <p:spPr>
          <a:xfrm>
            <a:off x="928662" y="1000108"/>
            <a:ext cx="2643206" cy="2571768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1071539" y="214291"/>
          <a:ext cx="6548462" cy="6643708"/>
        </p:xfrm>
        <a:graphic>
          <a:graphicData uri="http://schemas.openxmlformats.org/drawingml/2006/table">
            <a:tbl>
              <a:tblPr/>
              <a:tblGrid>
                <a:gridCol w="1892349"/>
                <a:gridCol w="4656113"/>
              </a:tblGrid>
              <a:tr h="10899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200" dirty="0">
                          <a:latin typeface="Calibri"/>
                          <a:ea typeface="Calibri"/>
                          <a:cs typeface="Times New Roman"/>
                        </a:rPr>
                        <a:t>la      el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80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200" dirty="0">
                          <a:latin typeface="Calibri"/>
                          <a:ea typeface="Calibri"/>
                          <a:cs typeface="Times New Roman"/>
                        </a:rPr>
                        <a:t>la      el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6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200" dirty="0">
                          <a:latin typeface="Calibri"/>
                          <a:ea typeface="Calibri"/>
                          <a:cs typeface="Times New Roman"/>
                        </a:rPr>
                        <a:t>la      el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871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200">
                          <a:latin typeface="Calibri"/>
                          <a:ea typeface="Calibri"/>
                          <a:cs typeface="Times New Roman"/>
                        </a:rPr>
                        <a:t>la      el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300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CL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4200" dirty="0">
                          <a:latin typeface="Calibri"/>
                          <a:ea typeface="Calibri"/>
                          <a:cs typeface="Times New Roman"/>
                        </a:rPr>
                        <a:t>la      el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765" marR="5976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428728" y="285728"/>
          <a:ext cx="1200150" cy="928694"/>
        </p:xfrm>
        <a:graphic>
          <a:graphicData uri="http://schemas.openxmlformats.org/presentationml/2006/ole">
            <p:oleObj spid="_x0000_s1029" name="Imagen de mapa de bits" r:id="rId3" imgW="704948" imgH="762106" progId="Paint.Picture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428728" y="1500174"/>
          <a:ext cx="1257300" cy="928694"/>
        </p:xfrm>
        <a:graphic>
          <a:graphicData uri="http://schemas.openxmlformats.org/presentationml/2006/ole">
            <p:oleObj spid="_x0000_s1028" name="Imagen de mapa de bits" r:id="rId4" imgW="781159" imgH="714286" progId="Paint.Picture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00166" y="2714620"/>
          <a:ext cx="1181100" cy="1219200"/>
        </p:xfrm>
        <a:graphic>
          <a:graphicData uri="http://schemas.openxmlformats.org/presentationml/2006/ole">
            <p:oleObj spid="_x0000_s1027" name="Imagen de mapa de bits" r:id="rId5" imgW="514422" imgH="533474" progId="Paint.Picture">
              <p:embed/>
            </p:oleObj>
          </a:graphicData>
        </a:graphic>
      </p:graphicFrame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85852" y="4357694"/>
          <a:ext cx="1524000" cy="971550"/>
        </p:xfrm>
        <a:graphic>
          <a:graphicData uri="http://schemas.openxmlformats.org/presentationml/2006/ole">
            <p:oleObj spid="_x0000_s1026" name="Imagen de mapa de bits" r:id="rId6" imgW="800212" imgH="647619" progId="Paint.Picture">
              <p:embed/>
            </p:oleObj>
          </a:graphicData>
        </a:graphic>
      </p:graphicFrame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1571604" y="5643578"/>
          <a:ext cx="1143000" cy="990600"/>
        </p:xfrm>
        <a:graphic>
          <a:graphicData uri="http://schemas.openxmlformats.org/presentationml/2006/ole">
            <p:oleObj spid="_x0000_s1025" name="Imagen de mapa de bits" r:id="rId7" imgW="647619" imgH="552527" progId="Paint.Picture">
              <p:embed/>
            </p:oleObj>
          </a:graphicData>
        </a:graphic>
      </p:graphicFrame>
      <p:sp>
        <p:nvSpPr>
          <p:cNvPr id="8" name="7 Elipse"/>
          <p:cNvSpPr/>
          <p:nvPr/>
        </p:nvSpPr>
        <p:spPr>
          <a:xfrm>
            <a:off x="4357686" y="285728"/>
            <a:ext cx="785818" cy="714380"/>
          </a:xfrm>
          <a:prstGeom prst="ellipse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Elipse"/>
          <p:cNvSpPr/>
          <p:nvPr/>
        </p:nvSpPr>
        <p:spPr>
          <a:xfrm>
            <a:off x="5429256" y="1357298"/>
            <a:ext cx="785818" cy="714380"/>
          </a:xfrm>
          <a:prstGeom prst="ellipse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Elipse"/>
          <p:cNvSpPr/>
          <p:nvPr/>
        </p:nvSpPr>
        <p:spPr>
          <a:xfrm>
            <a:off x="4357686" y="2571744"/>
            <a:ext cx="785818" cy="714380"/>
          </a:xfrm>
          <a:prstGeom prst="ellipse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Elipse"/>
          <p:cNvSpPr/>
          <p:nvPr/>
        </p:nvSpPr>
        <p:spPr>
          <a:xfrm>
            <a:off x="5500694" y="4071942"/>
            <a:ext cx="785818" cy="714380"/>
          </a:xfrm>
          <a:prstGeom prst="ellipse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Elipse"/>
          <p:cNvSpPr/>
          <p:nvPr/>
        </p:nvSpPr>
        <p:spPr>
          <a:xfrm>
            <a:off x="5429256" y="5572140"/>
            <a:ext cx="785818" cy="714380"/>
          </a:xfrm>
          <a:prstGeom prst="ellipse">
            <a:avLst/>
          </a:prstGeom>
          <a:solidFill>
            <a:schemeClr val="bg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0" name="Imagen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57166"/>
            <a:ext cx="1714512" cy="790575"/>
          </a:xfrm>
          <a:prstGeom prst="rect">
            <a:avLst/>
          </a:prstGeom>
          <a:noFill/>
        </p:spPr>
      </p:pic>
      <p:pic>
        <p:nvPicPr>
          <p:cNvPr id="15369" name="Imagen 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428604"/>
            <a:ext cx="1785950" cy="685800"/>
          </a:xfrm>
          <a:prstGeom prst="rect">
            <a:avLst/>
          </a:prstGeom>
          <a:noFill/>
        </p:spPr>
      </p:pic>
      <p:graphicFrame>
        <p:nvGraphicFramePr>
          <p:cNvPr id="15368" name="Object 8"/>
          <p:cNvGraphicFramePr>
            <a:graphicFrameLocks noChangeAspect="1"/>
          </p:cNvGraphicFramePr>
          <p:nvPr/>
        </p:nvGraphicFramePr>
        <p:xfrm>
          <a:off x="2071670" y="1428736"/>
          <a:ext cx="1643074" cy="819150"/>
        </p:xfrm>
        <a:graphic>
          <a:graphicData uri="http://schemas.openxmlformats.org/presentationml/2006/ole">
            <p:oleObj spid="_x0000_s15368" name="Imagen de mapa de bits" r:id="rId5" imgW="781159" imgH="714286" progId="Paint.Picture">
              <p:embed/>
            </p:oleObj>
          </a:graphicData>
        </a:graphic>
      </p:graphicFrame>
      <p:pic>
        <p:nvPicPr>
          <p:cNvPr id="15367" name="Imagen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29256" y="1428736"/>
            <a:ext cx="1571636" cy="723900"/>
          </a:xfrm>
          <a:prstGeom prst="rect">
            <a:avLst/>
          </a:prstGeom>
          <a:noFill/>
        </p:spPr>
      </p:pic>
      <p:pic>
        <p:nvPicPr>
          <p:cNvPr id="15366" name="Imagen 1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3108" y="2786058"/>
            <a:ext cx="1643074" cy="819150"/>
          </a:xfrm>
          <a:prstGeom prst="rect">
            <a:avLst/>
          </a:prstGeom>
          <a:noFill/>
        </p:spPr>
      </p:pic>
      <p:pic>
        <p:nvPicPr>
          <p:cNvPr id="15365" name="Imagen 1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00694" y="2643182"/>
            <a:ext cx="1357322" cy="857256"/>
          </a:xfrm>
          <a:prstGeom prst="rect">
            <a:avLst/>
          </a:prstGeom>
          <a:noFill/>
        </p:spPr>
      </p:pic>
      <p:pic>
        <p:nvPicPr>
          <p:cNvPr id="15364" name="Imagen 1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214546" y="3857628"/>
            <a:ext cx="1357322" cy="1009651"/>
          </a:xfrm>
          <a:prstGeom prst="rect">
            <a:avLst/>
          </a:prstGeom>
          <a:noFill/>
        </p:spPr>
      </p:pic>
      <p:pic>
        <p:nvPicPr>
          <p:cNvPr id="15363" name="Imagen 20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429256" y="3786190"/>
            <a:ext cx="1571636" cy="1285884"/>
          </a:xfrm>
          <a:prstGeom prst="rect">
            <a:avLst/>
          </a:prstGeom>
          <a:noFill/>
        </p:spPr>
      </p:pic>
      <p:pic>
        <p:nvPicPr>
          <p:cNvPr id="15362" name="Imagen 21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143108" y="5286388"/>
            <a:ext cx="1285884" cy="1057277"/>
          </a:xfrm>
          <a:prstGeom prst="rect">
            <a:avLst/>
          </a:prstGeom>
          <a:noFill/>
        </p:spPr>
      </p:pic>
      <p:pic>
        <p:nvPicPr>
          <p:cNvPr id="15361" name="Imagen 31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5429256" y="5429264"/>
            <a:ext cx="1357322" cy="1081090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  </a:t>
            </a: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0" y="7315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___ 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0" y="8639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</a:t>
            </a: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0" y="100012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___</a:t>
            </a: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381" name="Rectangle 21"/>
          <p:cNvSpPr>
            <a:spLocks noChangeArrowheads="1"/>
          </p:cNvSpPr>
          <p:nvPr/>
        </p:nvSpPr>
        <p:spPr bwMode="auto">
          <a:xfrm>
            <a:off x="0" y="124110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642910" y="500042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El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4357686" y="571480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5" name="24 Rectángulo"/>
          <p:cNvSpPr/>
          <p:nvPr/>
        </p:nvSpPr>
        <p:spPr>
          <a:xfrm>
            <a:off x="714348" y="1500174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El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286248" y="2786058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El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4214810" y="4143380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El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714348" y="2857496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4214810" y="5643578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30" name="29 Rectángulo"/>
          <p:cNvSpPr/>
          <p:nvPr/>
        </p:nvSpPr>
        <p:spPr>
          <a:xfrm>
            <a:off x="857224" y="4071942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785786" y="5429264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4214810" y="1571612"/>
            <a:ext cx="1214446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5400" dirty="0" smtClean="0">
                <a:solidFill>
                  <a:schemeClr val="tx1"/>
                </a:solidFill>
              </a:rPr>
              <a:t>La</a:t>
            </a:r>
            <a:endParaRPr lang="es-ES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4B4B4B"/>
      </a:dk1>
      <a:lt1>
        <a:sysClr val="window" lastClr="F0F0F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28</Words>
  <Application>Microsoft Office PowerPoint</Application>
  <PresentationFormat>Presentación en pantalla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Tema de Office</vt:lpstr>
      <vt:lpstr>Imagen de mapa de bits</vt:lpstr>
      <vt:lpstr>Diapositiva 1</vt:lpstr>
      <vt:lpstr>Diapositiva 2</vt:lpstr>
      <vt:lpstr>Diapositiva 3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cony</dc:creator>
  <cp:lastModifiedBy>cony</cp:lastModifiedBy>
  <cp:revision>11</cp:revision>
  <dcterms:created xsi:type="dcterms:W3CDTF">2013-05-06T09:56:18Z</dcterms:created>
  <dcterms:modified xsi:type="dcterms:W3CDTF">2013-05-06T12:15:57Z</dcterms:modified>
</cp:coreProperties>
</file>