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64" r:id="rId6"/>
    <p:sldId id="263" r:id="rId7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A57B-CD80-4F2F-A4F1-8C1E48A1F0B5}" type="datetimeFigureOut">
              <a:rPr lang="es-PE" smtClean="0"/>
              <a:t>20/02/2013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7137-C5A5-43CB-AB3C-1444D268B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30836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A57B-CD80-4F2F-A4F1-8C1E48A1F0B5}" type="datetimeFigureOut">
              <a:rPr lang="es-PE" smtClean="0"/>
              <a:t>20/02/2013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7137-C5A5-43CB-AB3C-1444D268B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6030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A57B-CD80-4F2F-A4F1-8C1E48A1F0B5}" type="datetimeFigureOut">
              <a:rPr lang="es-PE" smtClean="0"/>
              <a:t>20/02/2013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7137-C5A5-43CB-AB3C-1444D268B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9029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A57B-CD80-4F2F-A4F1-8C1E48A1F0B5}" type="datetimeFigureOut">
              <a:rPr lang="es-PE" smtClean="0"/>
              <a:t>20/02/2013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7137-C5A5-43CB-AB3C-1444D268B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55612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A57B-CD80-4F2F-A4F1-8C1E48A1F0B5}" type="datetimeFigureOut">
              <a:rPr lang="es-PE" smtClean="0"/>
              <a:t>20/02/2013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7137-C5A5-43CB-AB3C-1444D268B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9232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A57B-CD80-4F2F-A4F1-8C1E48A1F0B5}" type="datetimeFigureOut">
              <a:rPr lang="es-PE" smtClean="0"/>
              <a:t>20/02/2013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7137-C5A5-43CB-AB3C-1444D268B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3190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A57B-CD80-4F2F-A4F1-8C1E48A1F0B5}" type="datetimeFigureOut">
              <a:rPr lang="es-PE" smtClean="0"/>
              <a:t>20/02/2013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7137-C5A5-43CB-AB3C-1444D268B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30744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A57B-CD80-4F2F-A4F1-8C1E48A1F0B5}" type="datetimeFigureOut">
              <a:rPr lang="es-PE" smtClean="0"/>
              <a:t>20/02/2013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7137-C5A5-43CB-AB3C-1444D268B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9626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A57B-CD80-4F2F-A4F1-8C1E48A1F0B5}" type="datetimeFigureOut">
              <a:rPr lang="es-PE" smtClean="0"/>
              <a:t>20/02/2013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7137-C5A5-43CB-AB3C-1444D268B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5067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A57B-CD80-4F2F-A4F1-8C1E48A1F0B5}" type="datetimeFigureOut">
              <a:rPr lang="es-PE" smtClean="0"/>
              <a:t>20/02/2013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7137-C5A5-43CB-AB3C-1444D268B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54871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A57B-CD80-4F2F-A4F1-8C1E48A1F0B5}" type="datetimeFigureOut">
              <a:rPr lang="es-PE" smtClean="0"/>
              <a:t>20/02/2013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7137-C5A5-43CB-AB3C-1444D268B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8844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FA57B-CD80-4F2F-A4F1-8C1E48A1F0B5}" type="datetimeFigureOut">
              <a:rPr lang="es-PE" smtClean="0"/>
              <a:t>20/02/2013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97137-C5A5-43CB-AB3C-1444D268B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9669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3556" y="1079068"/>
            <a:ext cx="5616624" cy="5007068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539551" y="260647"/>
            <a:ext cx="833732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es-E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LAS PARTES DE LA PLANTA</a:t>
            </a:r>
            <a:endParaRPr lang="es-E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4 Rectángulo">
            <a:hlinkClick r:id="rId3" action="ppaction://hlinksldjump"/>
          </p:cNvPr>
          <p:cNvSpPr/>
          <p:nvPr/>
        </p:nvSpPr>
        <p:spPr>
          <a:xfrm>
            <a:off x="6876255" y="1340768"/>
            <a:ext cx="104785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hlinkClick r:id="rId3" action="ppaction://hlinksldjump"/>
              </a:rPr>
              <a:t>FLOR</a:t>
            </a:r>
            <a:endParaRPr lang="es-E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900590" y="2182722"/>
            <a:ext cx="13422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hlinkClick r:id="rId4" action="ppaction://hlinksldjump"/>
              </a:rPr>
              <a:t>FRUTO</a:t>
            </a:r>
            <a:endParaRPr lang="es-E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053146" y="2821268"/>
            <a:ext cx="109331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hlinkClick r:id="rId5" action="ppaction://hlinksldjump"/>
              </a:rPr>
              <a:t>HOJA</a:t>
            </a:r>
            <a:endParaRPr lang="es-E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14 Rectángulo">
            <a:hlinkClick r:id="rId6" action="ppaction://hlinksldjump"/>
          </p:cNvPr>
          <p:cNvSpPr/>
          <p:nvPr/>
        </p:nvSpPr>
        <p:spPr>
          <a:xfrm>
            <a:off x="763849" y="4005064"/>
            <a:ext cx="12207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hlinkClick r:id="rId6" action="ppaction://hlinksldjump"/>
              </a:rPr>
              <a:t>TALLO</a:t>
            </a:r>
            <a:endParaRPr lang="es-E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7279126" y="5085184"/>
            <a:ext cx="9685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hlinkClick r:id="rId7" action="ppaction://hlinksldjump"/>
              </a:rPr>
              <a:t>RAÍZ</a:t>
            </a:r>
            <a:endParaRPr lang="es-E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16 Botón de acción: Comienzo">
            <a:hlinkClick r:id="" action="ppaction://hlinkshowjump?jump=firstslide" highlightClick="1"/>
          </p:cNvPr>
          <p:cNvSpPr/>
          <p:nvPr/>
        </p:nvSpPr>
        <p:spPr>
          <a:xfrm>
            <a:off x="251520" y="6309320"/>
            <a:ext cx="801626" cy="432048"/>
          </a:xfrm>
          <a:prstGeom prst="actionButtonBeginning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8" name="17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1053146" y="6309320"/>
            <a:ext cx="730410" cy="432048"/>
          </a:xfrm>
          <a:prstGeom prst="actionButtonBackPrevio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9" name="18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1783556" y="6309320"/>
            <a:ext cx="700212" cy="432048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0" name="19 Botón de acción: Final">
            <a:hlinkClick r:id="" action="ppaction://hlinkshowjump?jump=lastslide" highlightClick="1"/>
          </p:cNvPr>
          <p:cNvSpPr/>
          <p:nvPr/>
        </p:nvSpPr>
        <p:spPr>
          <a:xfrm>
            <a:off x="2483768" y="6309320"/>
            <a:ext cx="792088" cy="432048"/>
          </a:xfrm>
          <a:prstGeom prst="actionButtonEn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2" name="21 Botón de acción: Inicio">
            <a:hlinkClick r:id="" action="ppaction://hlinkshowjump?jump=firstslide" highlightClick="1"/>
          </p:cNvPr>
          <p:cNvSpPr/>
          <p:nvPr/>
        </p:nvSpPr>
        <p:spPr>
          <a:xfrm>
            <a:off x="8244408" y="6165304"/>
            <a:ext cx="648072" cy="576064"/>
          </a:xfrm>
          <a:prstGeom prst="actionButtonHo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8136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483768" y="285322"/>
            <a:ext cx="388843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es-ES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RAÍZ</a:t>
            </a:r>
            <a:endParaRPr lang="es-ES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779912" y="1841242"/>
            <a:ext cx="47703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/>
              <a:t>E</a:t>
            </a:r>
            <a:r>
              <a:rPr lang="es-ES" sz="3200" dirty="0" smtClean="0"/>
              <a:t>s un</a:t>
            </a:r>
            <a:r>
              <a:rPr lang="es-ES" sz="3200" dirty="0"/>
              <a:t> órgano generalmente subterráneo y carente de hojas </a:t>
            </a:r>
            <a:r>
              <a:rPr lang="es-ES" sz="3200" dirty="0" smtClean="0"/>
              <a:t>cuyas </a:t>
            </a:r>
            <a:r>
              <a:rPr lang="es-ES" sz="3200" dirty="0"/>
              <a:t>funciones principales son la fijación de la planta al suelo y la absorción de agua y sales minerales</a:t>
            </a:r>
            <a:endParaRPr lang="es-PE" sz="3200" dirty="0"/>
          </a:p>
        </p:txBody>
      </p:sp>
      <p:sp>
        <p:nvSpPr>
          <p:cNvPr id="5" name="AutoShape 2" descr="data:image/jpeg;base64,/9j/4AAQSkZJRgABAQAAAQABAAD/2wCEAAkGBhESEBUSEhIUFRQQFxIXFxAVFBQUFBQVFhIVFRQWFRYXHCceFxokGhQVIC8gJCcpLCwsFR4xNTAqNSYsLCkBCQoKDgwOGg8PGikkHyQqLiosLCksKSkpKSksLCksLCkpLCksLCkpLCkpKSksLCkpKSwsLCksKSwpLCwpLCkpLP/AABEIARYAowMBIgACEQEDEQH/xAAbAAEAAQUBAAAAAAAAAAAAAAAABgEDBAUHAv/EAE8QAAEDAgMDBwcFCwkJAAAAAAEAAgMEEQUSIQYxURMiQWFxkaEjMlJygbHBJEJikrIHFBZDY4KUotHS4RUzNFOzwsPT8DVFVWSDhJOjpP/EABoBAQACAwEAAAAAAAAAAAAAAAAEBQEDBgL/xAAsEQACAQMDAQgCAgMAAAAAAAAAAQIDBBEFEiExIiMyM0FRcYETYSQ0FJHB/9oADAMBAAIRAxEAPwDt6IiAIiIAiIgCIiAIiIAtdiWKiM5QMzrXt0AcStiojtRM9tS0B1g6Pd+eVX6lVqUreU6fU3UYqUsM020W0FXynJxsLub5+mQE8LfFW6HHA2IiZw5RrrZWnfuKwsXqXZjz7XYCbabrj3hQvDrvne7Xzz8FzMabuYbqj+/UuOzCOEjs2wlU6WGSUjzpCAOAFtO+6kyjmwEWWgZ9J0h73lSNdbaR2UYpexTVXmbCIikmoIiIAiIgCIiAIiIAiIgCIiAIiIAoXtY75bGPyJ/tbfFTRQrag3rmjpbCD3yO/YFWar/UmSLfzERXG3DPb8n/AHiorgTvKuHRnUox2Hyh9QfaUWwEc+30nHxVDaeS/gtJ+h23Yg/IY+rOP1yt6o5sFJejA9F8o/W/ipGuqt3mlH4KeqsTYREW81hEuvOZAekREAREQBERAEREAREQBERAFCset/KDjfdDGPaXPPxU1UFxgg4hNpuZAL9O6/xVRrL/AIkiTbLNRGhxxnPPqqI4No8Drd71OsUjBF+qyheHx2kGnznfaVBZT7pos5nV/ufSDkJG+hK7uLWke8qUBQ77nz/58fTYe9v8FMQurspbqMSpr+YzV4/jBp42lsfKSSvZHHFmDMziCTziDYBoc7d81Yn8o4h00Mduqrb3/wA3qrbflGJ8Y8Ojt1GonF7deWEN/wDKpIpZpI1jVNWPktC8xh0QJ3G0mbKGNdwLS4n1GpR4VWjKZJ3kje0OZrZrA0Hmnec5OpUlRedqPWTntVTY/nPJ8nk6Mz233a/O3XvbqtuRdCRNiG4KhKikM2Jcq1hPkzGwOmIiBDwY878nRoZBa/RuVmqfiLrWD9JAHENjZYZmWyG5LmWJuT1plmCZAoo3g9bWNz8tG94jjBADWAuduAY+4DyW2JJtqVcbtLNb/Z1Z/wDP/moYJAijrdqZj/u6s+rD/mr1+FMn/D636kR/xEyZRvyUuovV7SyndQVrTprycdt/T5Tct3h+ICQdY3jTQ+xaf8hKeyXHt+z1t7OUZyIikHgLn2Jy3rak+i5jfqxhdAcVynDq4zOlmP46Z5Hq3yjwAVNrUsW/2SrVdszZzcWUVc3LJ1XJ+KlErDbco5WxWdquas31RZSeSafc7l8rUN6oXd+YKZV9cyGJ8rzZkTXPcT6LRc+APguZbDYmIqwh5sJo7A2vcsJI96321GMioZFCxpMckrDMTp5KPyhZ+cQ1vYSupt7mnRopTZXVqUpT4N3sdRuZTB8n87UOdPIOkPlOex9VuRv5q3q0+FY3yufMAwMsb5rjdrdeG7Uwk6Elt9H/ADT6p4KT/mUtim3w+ho/HLOMG7ReI5A4AjcV7Utc8mthERZAREQBERAEREAWpxTCiTysRyyDX1u1bZCtVWlGrHbIzGW00WH7RtLskw5N446BbtrgRcblhYlg0cwGYWcNzxvHV1hRuvoKula50Rc9rQSMlyOq7P2KE5XFDhrfH39fs2pRn+mXtv8AaLkoTBGfLTgtv6DDoXHrsCAorhEGSMN6Wgd618FSZHF7yXSSG7nHf7OgWN1uqNl1zuqXcqvHoiwo0vxoynRab1HsRpudey32I18cMWZ/TuHS7sUZq66ZxuKWTKeJsSOoEqDZQl4muDc1lFltOfObo5pDhod43d+oUlmrQ6PODznNB7OIUYixxrH5HRSh4+YAHnsNjvVazGZY7vEboo9DnlaPOFjcjobop1ahKrNLAhjozezyB8jo3HyLAM8YGj5Mxc0O4hoINuKrQRSVs3IxaRs8+QCzWN4D6R6FHsAmmq3injsXPJcZAbi1wXuk69R2rsuBYJHSwiKPo1c4+c9x85zjxKs7Owy059F0ItxWiuI9TLpKcMYGDc0AD2BXkRdAklwitfIREWQEREAREQBERAEREAVC1VQoDm22GzrYJRNGLMmJuz5ol33HAEdHG6phx3WUq25ps1FIemPK8HhldfT2X71E8KdcNXJa3RUZJr1LS2m3HDMWkZy9VLI8ZmwHIxp3A9LrcV6xmTkmOktq0c3f5x0b4quzh0lPGVx9l162lZdjG+nNGPj8FVJ5uEl0RKZr8Fw4RMBdrK/nPedSXHfrw3JjxvTytt50b28bm3eVnSDpXrZ/DfvirAOrI2ue4HcbjI0d6mUIzrVk8mmTUVlko2F2djgp2yBreUqGse5wAHNLQWs04XKlAC0ew782HUpO9sTGntYMh8WrertIxUUkiok8vLCIi9GAiIgNOdqKb09Modex807nAW1HYr1Lj0Ej2sa/nPzEAtc2+UuB3jQ3a7Q8FYfslSF5eYgXEBu91g0W0HAc1ug4K8NnIBNy4aRIHF1w51rnNc23fPd3rXhnrg8y7TUzS4OlaCxxaQQ+9xoQ3TnW6SLgdK9P2igH4xtgbZtbX10BtzvNO6+5Yk2xtO8kyNLyXPcC5xOTO5znBg6Llxv1K+NmYejMLG7QHu8medrGNzdXEr1yOCsO01M52XlADmLRe9icjX8NDZzdDbfbetlTVLZGB7Dma4Ahw3EHctLHsbTggjPfMHk5/OfpdztN/N8Sr9bsvTzFpkDyWNDRllljFh1McAsowzbotB+A1H6Ev6TU/vqn4DUfoS/pNT/mLIJAi0H4D0nCb9Kqf30/Aek4TfpNT++scjg22IU3KRPYdz2Pb9Zpb8VzbB2nIAQQRYEHeCNCFMhsPSfl9P8Amqn99Qk7OxMqJIwZQGPdby8+7frd/WqPWYRdJSk8YZKtniTSMnBI8r522taV3juVzGIyTTi9vLXPYGOKx8LpxFVSRtzWLQ7nPc83Gm91yVl4oefD60nhGR8VzPCr5XsWbNdXOs3uH8FJ/ud0YEL5Tvkfb81mg8blRDFXafD2aLpmzlDyVLFHwYL9pFz710GkwzLcQbqXZwa/YqZjaYxFzQYZqtmUEaAVElrjsIPtUh5VvEd4Wpq9lKKRznyUsL3O1LiwZnHrPFR6voMNgmcw0EZMZZYtDSXOcA5tm5rgC+rjougk2iBgkmJ7RQwPyPJBDM5OW4tcgDfvuPdfesaPa+AuI5+UNvnykNJsCWN4uFxu4rW1WN00jTLJA7yYaw5rFzc+UECMOvcCTzrdhVupr6IQZpKYhkZsWGxc05GvvcO/q7O330tvXnLfQzguYh90mCKQsEM8gAYQ9jLtIcxrxb61u0IsuMU4GVlLNlZdosx1rNOXTnbtN/Six2jOCSoiLceAiIgCIiAIiIAiIgCgeNsy1sv0gw9419ynihO0zflvaxn95VOsRzbMkW3jNO0/LBxMVyfar2KE54eoy/ZVqMfLG3/qj716xP8AnIu2X7K5FLFRfBby6I18tPyksbPSkjbpwza+5daY2wXMcEiz1sI4OzfVBK6cF1mkxxTbKq65aFljHDIi5zixpdIAHEgG4AtY36LdCykVwRTGGHRXuI2CwDfNbuabtF7bhwVo4HT5cnIx5d+XI21+O5ZyLGEMnhsLRoAEXtFkzkIiIYCIiAIiIAiIgCIiAKGbUN+WDrjb4OepmoXtSfljeqJvi56q9W/rSJFt5iNLT61r/owsuq4qzy0P/V+ylC+9XP6kY8FcxRvlIr6WEv2VyGO8Xx/wtn0K7KwXr2H0GyHwAXRwuebJgffwP0JPguhhddpfklTc+P6KoiK1I4REQBERAEREAREQBERAEREAREQBQ3aQ/LOyNnvJ+KmShOPa1zhwZH8VVau/4zJFt4zW4a0GqqT0AxD9S69YoRykQ3ktmPsuB8UoW+Xqh+Ui/sgsetdeqAHzIbjqzSfwXKY71/pFq/YzNlG/Lm+pIPcV0Fc92Yfaub2PHguhhdZpb7n7Ku64n9BERWhGCIiAIiICl0zBRWOqxHOc8bgwlpGURlzbl4yDnWLdGXdwKRVuIh3PjNs4GVrAeaQdxvu3HN7Fr3P2PW0ld1QvHFR/FjVNmBjz8ncEljQ82HJiwHXd/crUNViDnWMbQLxkggaNPnC/SbBwPDMLL1uG0kuccUzBRA1+IaERk6OuXMDLHyZPMvrY3aOIJ4L2yprmtdI4G73HmCPMIw0va1rBfXMQzU7rrDl7IbSWoov/ACtVi14jmzAWEbrE5WnKNd1r842HN6ws+gxWUU7pJY3lzCbtZG4ud6jd5WdxjBuUUfO2kfTTVw/7Kc+5q9jbCH+prB20VV+4m4wb1QjHDeuf1Nj9xW4dtvTDe2pHbR1Q/wANRCv2oppKuR4dIAcg1p6gGwYegsuqvVU527SRJtvGZFA+9RU+tAf/AFLGnF62Tqgg+3IruD1DZJql7Tdp+97GxbfyRG5wB6Fbqv6W8/kYfCSQLmMNTnn2RZN8mds035cOx58Ap+FANlh8uafoye4KfhdRpfk/ZW3fjXwVREVqRgiIgCIiA8hgVcoVUQFMqZVVEB5yf607lXIqogPPJj/RKqGqqICmVMqqiAoGD/RKg2ISu+/Zec7f0E6WFlOioFO69ZMfpnuVPrD7j7JNt4izTOJqZ/Vp/suCtVLPKk8WMHc+Qq/EPlEtullP/ifsXiqPO68o95/auYfjLJ9C5st/Tm+rJ7gp+Fz/AGZdasYeIePBdAC6vTPJ+ysuvGvgqiIrQjhERAEREAREQBERAEREAREQBEutaceiEhYTYt+cd3etc6kYeJ4PUYuXQ2Dz8Fz6hcXSvdxc8/rFTevq2iF7wRYNJBB6tFDsLZYXPSqPWqnZjFEu1XUtX8s88Wt8HOCsznnZvo28bq5K3nk9VvEn4rGqHqhUcMntouYNUWqoj0Z/e0j4rpIXI/vjI9r/AEC0/rBdajfcAjpAK6XS32JIrrrqekRFckQIiIAiIgCIiAIiIAiIgCIiAooVi97vv6R7N+l1L6yfIxz9+UE27FzqfaPPnLm5hIRlA6dNyotZTcYqPXJNtF2mZNbIWxBrXaPcwFvQd5PuCyIiBGLkN00F96jclbJK9jGAAs1t6N7jU8Vk0dK3PlnD8zjvzad/SqJ05YSm+SxUI4NoWgu0IPGxusWpiR2Ata4mN0kbgdNbj2g6kLy6pkD+SmAzHzZALNd7ESTfBraz0NfMNCF0DZHF2ywNbfnxANcOzpUCqWWcfdwWTs3WGGsYbnLIcjh0HN5t+xWdjV/HNfsj14ZidSREXTlaEREAREQBERAEREAREQBERAUUP2l2J5TylPZj+cSzSzr6m3BymKELXOnGaw0e4zcXlHKsNjEYyi4y3zZvOv03W3mpBJDawzDUHgVstsMGsPviNurb8oBvc06Zu0LXYXNfQnguRvLeVCpyWdGpuWSmHVBkZc6ObzX+t0FMWoBJEW9I1B6wsejeG1crNwkAcB1jQrYzPsOy/uUKUdslJG3JFnVGeJj+k3B9ZriDfuXiYkBrhvab+1eRHlbM3obPJbrs1hNvaSvM5JaBxIHebKyinuNUjsNO+7Gn0gD3hXFZpY8rGjgAO4WV5dXF5WSpCIi9AIiIAiIgCIiAIiIAiIgCIiA8SRgix3OBBHs1XOhAYaiSLojdoT0tPmldIUJ22hyTxyjc9pae1p5v2vBVupUfyUW/Y328tsse5o68kV0DvSu09hBW2qJNO/4rU1vOnpSNwdID7IiQr9XUWHafBcxOOVEsmauql0IA15aU99hr3L3gFEZqqJltA8OcOjK3U/sWvlN7nrcfHepv9zrCrMdUOGsl2M6mNOve73K5tqW+aRoqy2xbJqERF0BWhERAEREAREQBERAEREAREQBERAFFNv7cnFx5QkfUN1K1F9uKfMyN1iQ17rnhcWUa68mXwe6fjRG+T1jd6Bf4tIHvWLX3stjG3To77rCq2XK5CEm3yWj6mrEFyAN7iGjtJAXXcOpBFCyNumRoHcFzTCKfNVQt/KNP1QSuphdLp8ew2QrnqiqIisyKEREAREQBERAEREAREQBERAEREAXiSIEEEXB6DuRFh9B6mI7B4D+Lb7NPcrDtmqY/i/E/tRFoVOD6xX+jZlopT7NU7JGyNYQ5huDmPAj4ragIi9xSing8S5ZVERbTAREQBER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3074" name="Picture 2" descr="http://t1.gstatic.com/images?q=tbn:ANd9GcQ2pPdDETwHXeHa4MyPGn1pcJP1FeCfy4mNTKwE5MRFDjnZVWt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52"/>
          <a:stretch/>
        </p:blipFill>
        <p:spPr bwMode="auto">
          <a:xfrm>
            <a:off x="352645" y="1846760"/>
            <a:ext cx="3543945" cy="419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Botón de acción: Comienzo">
            <a:hlinkClick r:id="" action="ppaction://hlinkshowjump?jump=firstslide" highlightClick="1"/>
          </p:cNvPr>
          <p:cNvSpPr/>
          <p:nvPr/>
        </p:nvSpPr>
        <p:spPr>
          <a:xfrm>
            <a:off x="251520" y="6309320"/>
            <a:ext cx="801626" cy="432048"/>
          </a:xfrm>
          <a:prstGeom prst="actionButtonBeginning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7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1053146" y="6309320"/>
            <a:ext cx="730410" cy="432048"/>
          </a:xfrm>
          <a:prstGeom prst="actionButtonBackPrevio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8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1783556" y="6309320"/>
            <a:ext cx="700212" cy="432048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9 Botón de acción: Final">
            <a:hlinkClick r:id="" action="ppaction://hlinkshowjump?jump=lastslide" highlightClick="1"/>
          </p:cNvPr>
          <p:cNvSpPr/>
          <p:nvPr/>
        </p:nvSpPr>
        <p:spPr>
          <a:xfrm>
            <a:off x="2483768" y="6309320"/>
            <a:ext cx="792088" cy="432048"/>
          </a:xfrm>
          <a:prstGeom prst="actionButtonEn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10 Botón de acción: Inicio">
            <a:hlinkClick r:id="" action="ppaction://hlinkshowjump?jump=firstslide" highlightClick="1"/>
          </p:cNvPr>
          <p:cNvSpPr/>
          <p:nvPr/>
        </p:nvSpPr>
        <p:spPr>
          <a:xfrm>
            <a:off x="8244408" y="6165304"/>
            <a:ext cx="648072" cy="576064"/>
          </a:xfrm>
          <a:prstGeom prst="actionButtonHo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451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483768" y="285322"/>
            <a:ext cx="388843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es-ES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TALLO</a:t>
            </a:r>
            <a:endParaRPr lang="es-ES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175956" y="2420888"/>
            <a:ext cx="4392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/>
              <a:t>es el órgano que sostiene a </a:t>
            </a:r>
            <a:r>
              <a:rPr lang="es-ES" sz="3200" dirty="0" smtClean="0"/>
              <a:t>as</a:t>
            </a:r>
            <a:r>
              <a:rPr lang="es-ES" sz="3200" dirty="0"/>
              <a:t> hojas, flores y frutos. Sus funciones principales son las de sostén y de transporte de fotosintatos</a:t>
            </a:r>
            <a:endParaRPr lang="es-PE" sz="3200" dirty="0"/>
          </a:p>
        </p:txBody>
      </p:sp>
      <p:sp>
        <p:nvSpPr>
          <p:cNvPr id="5" name="AutoShape 2" descr="data:image/jpeg;base64,/9j/4AAQSkZJRgABAQAAAQABAAD/2wCEAAkGBhESEBUSEhIUFRQQFxIXFxAVFBQUFBQVFhIVFRQWFRYXHCceFxokGhQVIC8gJCcpLCwsFR4xNTAqNSYsLCkBCQoKDgwOGg8PGikkHyQqLiosLCksKSkpKSksLCksLCkpLCksLCkpLCkpKSksLCkpKSwsLCksKSwpLCwpLCkpLP/AABEIARYAowMBIgACEQEDEQH/xAAbAAEAAQUBAAAAAAAAAAAAAAAABgEDBAUHAv/EAE8QAAEDAgMDBwcFCwkJAAAAAAEAAgMEEQUSIQYxURMiQWFxkaEjMlJygbHBJEJikrIHFBZDY4KUotHS4RUzNFOzwsPT8DVFVWSDhJOjpP/EABoBAQACAwEAAAAAAAAAAAAAAAAEBQEDBgL/xAAsEQACAQMDAQgCAgMAAAAAAAAAAQIDBBEFEiExIiMyM0FRcYETYSQ0FJHB/9oADAMBAAIRAxEAPwDt6IiAIiIAiIgCIiAIiIAtdiWKiM5QMzrXt0AcStiojtRM9tS0B1g6Pd+eVX6lVqUreU6fU3UYqUsM020W0FXynJxsLub5+mQE8LfFW6HHA2IiZw5RrrZWnfuKwsXqXZjz7XYCbabrj3hQvDrvne7Xzz8FzMabuYbqj+/UuOzCOEjs2wlU6WGSUjzpCAOAFtO+6kyjmwEWWgZ9J0h73lSNdbaR2UYpexTVXmbCIikmoIiIAiIgCIiAIiIAiIgCIiAIiIAoXtY75bGPyJ/tbfFTRQrag3rmjpbCD3yO/YFWar/UmSLfzERXG3DPb8n/AHiorgTvKuHRnUox2Hyh9QfaUWwEc+30nHxVDaeS/gtJ+h23Yg/IY+rOP1yt6o5sFJejA9F8o/W/ipGuqt3mlH4KeqsTYREW81hEuvOZAekREAREQBERAEREAREQBERAFCset/KDjfdDGPaXPPxU1UFxgg4hNpuZAL9O6/xVRrL/AIkiTbLNRGhxxnPPqqI4No8Drd71OsUjBF+qyheHx2kGnznfaVBZT7pos5nV/ufSDkJG+hK7uLWke8qUBQ77nz/58fTYe9v8FMQurspbqMSpr+YzV4/jBp42lsfKSSvZHHFmDMziCTziDYBoc7d81Yn8o4h00Mduqrb3/wA3qrbflGJ8Y8Ojt1GonF7deWEN/wDKpIpZpI1jVNWPktC8xh0QJ3G0mbKGNdwLS4n1GpR4VWjKZJ3kje0OZrZrA0Hmnec5OpUlRedqPWTntVTY/nPJ8nk6Mz233a/O3XvbqtuRdCRNiG4KhKikM2Jcq1hPkzGwOmIiBDwY878nRoZBa/RuVmqfiLrWD9JAHENjZYZmWyG5LmWJuT1plmCZAoo3g9bWNz8tG94jjBADWAuduAY+4DyW2JJtqVcbtLNb/Z1Z/wDP/moYJAijrdqZj/u6s+rD/mr1+FMn/D636kR/xEyZRvyUuovV7SyndQVrTprycdt/T5Tct3h+ICQdY3jTQ+xaf8hKeyXHt+z1t7OUZyIikHgLn2Jy3rak+i5jfqxhdAcVynDq4zOlmP46Z5Hq3yjwAVNrUsW/2SrVdszZzcWUVc3LJ1XJ+KlErDbco5WxWdquas31RZSeSafc7l8rUN6oXd+YKZV9cyGJ8rzZkTXPcT6LRc+APguZbDYmIqwh5sJo7A2vcsJI96321GMioZFCxpMckrDMTp5KPyhZ+cQ1vYSupt7mnRopTZXVqUpT4N3sdRuZTB8n87UOdPIOkPlOex9VuRv5q3q0+FY3yufMAwMsb5rjdrdeG7Uwk6Elt9H/ADT6p4KT/mUtim3w+ho/HLOMG7ReI5A4AjcV7Utc8mthERZAREQBERAEREAWpxTCiTysRyyDX1u1bZCtVWlGrHbIzGW00WH7RtLskw5N446BbtrgRcblhYlg0cwGYWcNzxvHV1hRuvoKula50Rc9rQSMlyOq7P2KE5XFDhrfH39fs2pRn+mXtv8AaLkoTBGfLTgtv6DDoXHrsCAorhEGSMN6Wgd618FSZHF7yXSSG7nHf7OgWN1uqNl1zuqXcqvHoiwo0vxoynRab1HsRpudey32I18cMWZ/TuHS7sUZq66ZxuKWTKeJsSOoEqDZQl4muDc1lFltOfObo5pDhod43d+oUlmrQ6PODznNB7OIUYixxrH5HRSh4+YAHnsNjvVazGZY7vEboo9DnlaPOFjcjobop1ahKrNLAhjozezyB8jo3HyLAM8YGj5Mxc0O4hoINuKrQRSVs3IxaRs8+QCzWN4D6R6FHsAmmq3injsXPJcZAbi1wXuk69R2rsuBYJHSwiKPo1c4+c9x85zjxKs7Owy059F0ItxWiuI9TLpKcMYGDc0AD2BXkRdAklwitfIREWQEREAREQBERAEREAVC1VQoDm22GzrYJRNGLMmJuz5ol33HAEdHG6phx3WUq25ps1FIemPK8HhldfT2X71E8KdcNXJa3RUZJr1LS2m3HDMWkZy9VLI8ZmwHIxp3A9LrcV6xmTkmOktq0c3f5x0b4quzh0lPGVx9l162lZdjG+nNGPj8FVJ5uEl0RKZr8Fw4RMBdrK/nPedSXHfrw3JjxvTytt50b28bm3eVnSDpXrZ/DfvirAOrI2ue4HcbjI0d6mUIzrVk8mmTUVlko2F2djgp2yBreUqGse5wAHNLQWs04XKlAC0ew782HUpO9sTGntYMh8WrertIxUUkiok8vLCIi9GAiIgNOdqKb09Modex807nAW1HYr1Lj0Ej2sa/nPzEAtc2+UuB3jQ3a7Q8FYfslSF5eYgXEBu91g0W0HAc1ug4K8NnIBNy4aRIHF1w51rnNc23fPd3rXhnrg8y7TUzS4OlaCxxaQQ+9xoQ3TnW6SLgdK9P2igH4xtgbZtbX10BtzvNO6+5Yk2xtO8kyNLyXPcC5xOTO5znBg6Llxv1K+NmYejMLG7QHu8medrGNzdXEr1yOCsO01M52XlADmLRe9icjX8NDZzdDbfbetlTVLZGB7Dma4Ahw3EHctLHsbTggjPfMHk5/OfpdztN/N8Sr9bsvTzFpkDyWNDRllljFh1McAsowzbotB+A1H6Ev6TU/vqn4DUfoS/pNT/mLIJAi0H4D0nCb9Kqf30/Aek4TfpNT++scjg22IU3KRPYdz2Pb9Zpb8VzbB2nIAQQRYEHeCNCFMhsPSfl9P8Amqn99Qk7OxMqJIwZQGPdby8+7frd/WqPWYRdJSk8YZKtniTSMnBI8r522taV3juVzGIyTTi9vLXPYGOKx8LpxFVSRtzWLQ7nPc83Gm91yVl4oefD60nhGR8VzPCr5XsWbNdXOs3uH8FJ/ud0YEL5Tvkfb81mg8blRDFXafD2aLpmzlDyVLFHwYL9pFz710GkwzLcQbqXZwa/YqZjaYxFzQYZqtmUEaAVElrjsIPtUh5VvEd4Wpq9lKKRznyUsL3O1LiwZnHrPFR6voMNgmcw0EZMZZYtDSXOcA5tm5rgC+rjougk2iBgkmJ7RQwPyPJBDM5OW4tcgDfvuPdfesaPa+AuI5+UNvnykNJsCWN4uFxu4rW1WN00jTLJA7yYaw5rFzc+UECMOvcCTzrdhVupr6IQZpKYhkZsWGxc05GvvcO/q7O330tvXnLfQzguYh90mCKQsEM8gAYQ9jLtIcxrxb61u0IsuMU4GVlLNlZdosx1rNOXTnbtN/Six2jOCSoiLceAiIgCIiAIiIAiIgCgeNsy1sv0gw9419ynihO0zflvaxn95VOsRzbMkW3jNO0/LBxMVyfar2KE54eoy/ZVqMfLG3/qj716xP8AnIu2X7K5FLFRfBby6I18tPyksbPSkjbpwza+5daY2wXMcEiz1sI4OzfVBK6cF1mkxxTbKq65aFljHDIi5zixpdIAHEgG4AtY36LdCykVwRTGGHRXuI2CwDfNbuabtF7bhwVo4HT5cnIx5d+XI21+O5ZyLGEMnhsLRoAEXtFkzkIiIYCIiAIiIAiIgCIiAKGbUN+WDrjb4OepmoXtSfljeqJvi56q9W/rSJFt5iNLT61r/owsuq4qzy0P/V+ylC+9XP6kY8FcxRvlIr6WEv2VyGO8Xx/wtn0K7KwXr2H0GyHwAXRwuebJgffwP0JPguhhddpfklTc+P6KoiK1I4REQBERAEREAREQBERAEREAREQBQ3aQ/LOyNnvJ+KmShOPa1zhwZH8VVau/4zJFt4zW4a0GqqT0AxD9S69YoRykQ3ktmPsuB8UoW+Xqh+Ui/sgsetdeqAHzIbjqzSfwXKY71/pFq/YzNlG/Lm+pIPcV0Fc92Yfaub2PHguhhdZpb7n7Ku64n9BERWhGCIiAIiICl0zBRWOqxHOc8bgwlpGURlzbl4yDnWLdGXdwKRVuIh3PjNs4GVrAeaQdxvu3HN7Fr3P2PW0ld1QvHFR/FjVNmBjz8ncEljQ82HJiwHXd/crUNViDnWMbQLxkggaNPnC/SbBwPDMLL1uG0kuccUzBRA1+IaERk6OuXMDLHyZPMvrY3aOIJ4L2yprmtdI4G73HmCPMIw0va1rBfXMQzU7rrDl7IbSWoov/ACtVi14jmzAWEbrE5WnKNd1r842HN6ws+gxWUU7pJY3lzCbtZG4ud6jd5WdxjBuUUfO2kfTTVw/7Kc+5q9jbCH+prB20VV+4m4wb1QjHDeuf1Nj9xW4dtvTDe2pHbR1Q/wANRCv2oppKuR4dIAcg1p6gGwYegsuqvVU527SRJtvGZFA+9RU+tAf/AFLGnF62Tqgg+3IruD1DZJql7Tdp+97GxbfyRG5wB6Fbqv6W8/kYfCSQLmMNTnn2RZN8mds035cOx58Ap+FANlh8uafoye4KfhdRpfk/ZW3fjXwVREVqRgiIgCIiA8hgVcoVUQFMqZVVEB5yf607lXIqogPPJj/RKqGqqICmVMqqiAoGD/RKg2ISu+/Zec7f0E6WFlOioFO69ZMfpnuVPrD7j7JNt4izTOJqZ/Vp/suCtVLPKk8WMHc+Qq/EPlEtullP/ifsXiqPO68o95/auYfjLJ9C5st/Tm+rJ7gp+Fz/AGZdasYeIePBdAC6vTPJ+ysuvGvgqiIrQjhERAEREAREQBERAEREAREQBEutaceiEhYTYt+cd3etc6kYeJ4PUYuXQ2Dz8Fz6hcXSvdxc8/rFTevq2iF7wRYNJBB6tFDsLZYXPSqPWqnZjFEu1XUtX8s88Wt8HOCsznnZvo28bq5K3nk9VvEn4rGqHqhUcMntouYNUWqoj0Z/e0j4rpIXI/vjI9r/AEC0/rBdajfcAjpAK6XS32JIrrrqekRFckQIiIAiIgCIiAIiIAiIgCIiAooVi97vv6R7N+l1L6yfIxz9+UE27FzqfaPPnLm5hIRlA6dNyotZTcYqPXJNtF2mZNbIWxBrXaPcwFvQd5PuCyIiBGLkN00F96jclbJK9jGAAs1t6N7jU8Vk0dK3PlnD8zjvzad/SqJ05YSm+SxUI4NoWgu0IPGxusWpiR2Ata4mN0kbgdNbj2g6kLy6pkD+SmAzHzZALNd7ESTfBraz0NfMNCF0DZHF2ywNbfnxANcOzpUCqWWcfdwWTs3WGGsYbnLIcjh0HN5t+xWdjV/HNfsj14ZidSREXTlaEREAREQBERAEREAREQBERAUUP2l2J5TylPZj+cSzSzr6m3BymKELXOnGaw0e4zcXlHKsNjEYyi4y3zZvOv03W3mpBJDawzDUHgVstsMGsPviNurb8oBvc06Zu0LXYXNfQnguRvLeVCpyWdGpuWSmHVBkZc6ObzX+t0FMWoBJEW9I1B6wsejeG1crNwkAcB1jQrYzPsOy/uUKUdslJG3JFnVGeJj+k3B9ZriDfuXiYkBrhvab+1eRHlbM3obPJbrs1hNvaSvM5JaBxIHebKyinuNUjsNO+7Gn0gD3hXFZpY8rGjgAO4WV5dXF5WSpCIi9AIiIAiIgCIiAIiIAiIgCIiA8SRgix3OBBHs1XOhAYaiSLojdoT0tPmldIUJ22hyTxyjc9pae1p5v2vBVupUfyUW/Y328tsse5o68kV0DvSu09hBW2qJNO/4rU1vOnpSNwdID7IiQr9XUWHafBcxOOVEsmauql0IA15aU99hr3L3gFEZqqJltA8OcOjK3U/sWvlN7nrcfHepv9zrCrMdUOGsl2M6mNOve73K5tqW+aRoqy2xbJqERF0BWhERAEREAREQBERAEREAREQBERAFFNv7cnFx5QkfUN1K1F9uKfMyN1iQ17rnhcWUa68mXwe6fjRG+T1jd6Bf4tIHvWLX3stjG3To77rCq2XK5CEm3yWj6mrEFyAN7iGjtJAXXcOpBFCyNumRoHcFzTCKfNVQt/KNP1QSuphdLp8ew2QrnqiqIisyKEREAREQBERAEREAREQBERAEREAXiSIEEEXB6DuRFh9B6mI7B4D+Lb7NPcrDtmqY/i/E/tRFoVOD6xX+jZlopT7NU7JGyNYQ5huDmPAj4ragIi9xSing8S5ZVERbTAREQBER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772815"/>
            <a:ext cx="2671465" cy="4556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Botón de acción: Comienzo">
            <a:hlinkClick r:id="" action="ppaction://hlinkshowjump?jump=firstslide" highlightClick="1"/>
          </p:cNvPr>
          <p:cNvSpPr/>
          <p:nvPr/>
        </p:nvSpPr>
        <p:spPr>
          <a:xfrm>
            <a:off x="251520" y="6309320"/>
            <a:ext cx="801626" cy="432048"/>
          </a:xfrm>
          <a:prstGeom prst="actionButtonBeginning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7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1053146" y="6309320"/>
            <a:ext cx="730410" cy="432048"/>
          </a:xfrm>
          <a:prstGeom prst="actionButtonBackPrevio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8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1783556" y="6309320"/>
            <a:ext cx="700212" cy="432048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9 Botón de acción: Final">
            <a:hlinkClick r:id="" action="ppaction://hlinkshowjump?jump=lastslide" highlightClick="1"/>
          </p:cNvPr>
          <p:cNvSpPr/>
          <p:nvPr/>
        </p:nvSpPr>
        <p:spPr>
          <a:xfrm>
            <a:off x="2483768" y="6309320"/>
            <a:ext cx="792088" cy="432048"/>
          </a:xfrm>
          <a:prstGeom prst="actionButtonEn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10 Botón de acción: Inicio">
            <a:hlinkClick r:id="" action="ppaction://hlinkshowjump?jump=firstslide" highlightClick="1"/>
          </p:cNvPr>
          <p:cNvSpPr/>
          <p:nvPr/>
        </p:nvSpPr>
        <p:spPr>
          <a:xfrm>
            <a:off x="8244408" y="6165304"/>
            <a:ext cx="648072" cy="576064"/>
          </a:xfrm>
          <a:prstGeom prst="actionButtonHo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4932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483768" y="285322"/>
            <a:ext cx="388843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es-ES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hoja</a:t>
            </a:r>
            <a:endParaRPr lang="es-ES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751292" y="2400549"/>
            <a:ext cx="47703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Es </a:t>
            </a:r>
            <a:r>
              <a:rPr lang="es-ES" sz="3200" dirty="0"/>
              <a:t>el órgano vegetativo y generalmente aplanado </a:t>
            </a:r>
            <a:r>
              <a:rPr lang="es-ES" sz="3200" dirty="0" smtClean="0"/>
              <a:t>especializado </a:t>
            </a:r>
            <a:r>
              <a:rPr lang="es-ES" sz="3200" dirty="0"/>
              <a:t>principalmente para realizar la fotosíntesis. </a:t>
            </a:r>
            <a:endParaRPr lang="es-PE" sz="3200" dirty="0"/>
          </a:p>
        </p:txBody>
      </p:sp>
      <p:sp>
        <p:nvSpPr>
          <p:cNvPr id="5" name="AutoShape 2" descr="data:image/jpeg;base64,/9j/4AAQSkZJRgABAQAAAQABAAD/2wCEAAkGBhESEBUSEhIUFRQQFxIXFxAVFBQUFBQVFhIVFRQWFRYXHCceFxokGhQVIC8gJCcpLCwsFR4xNTAqNSYsLCkBCQoKDgwOGg8PGikkHyQqLiosLCksKSkpKSksLCksLCkpLCksLCkpLCkpKSksLCkpKSwsLCksKSwpLCwpLCkpLP/AABEIARYAowMBIgACEQEDEQH/xAAbAAEAAQUBAAAAAAAAAAAAAAAABgEDBAUHAv/EAE8QAAEDAgMDBwcFCwkJAAAAAAEAAgMEEQUSIQYxURMiQWFxkaEjMlJygbHBJEJikrIHFBZDY4KUotHS4RUzNFOzwsPT8DVFVWSDhJOjpP/EABoBAQACAwEAAAAAAAAAAAAAAAAEBQEDBgL/xAAsEQACAQMDAQgCAgMAAAAAAAAAAQIDBBEFEiExIiMyM0FRcYETYSQ0FJHB/9oADAMBAAIRAxEAPwDt6IiAIiIAiIgCIiAIiIAtdiWKiM5QMzrXt0AcStiojtRM9tS0B1g6Pd+eVX6lVqUreU6fU3UYqUsM020W0FXynJxsLub5+mQE8LfFW6HHA2IiZw5RrrZWnfuKwsXqXZjz7XYCbabrj3hQvDrvne7Xzz8FzMabuYbqj+/UuOzCOEjs2wlU6WGSUjzpCAOAFtO+6kyjmwEWWgZ9J0h73lSNdbaR2UYpexTVXmbCIikmoIiIAiIgCIiAIiIAiIgCIiAIiIAoXtY75bGPyJ/tbfFTRQrag3rmjpbCD3yO/YFWar/UmSLfzERXG3DPb8n/AHiorgTvKuHRnUox2Hyh9QfaUWwEc+30nHxVDaeS/gtJ+h23Yg/IY+rOP1yt6o5sFJejA9F8o/W/ipGuqt3mlH4KeqsTYREW81hEuvOZAekREAREQBERAEREAREQBERAFCset/KDjfdDGPaXPPxU1UFxgg4hNpuZAL9O6/xVRrL/AIkiTbLNRGhxxnPPqqI4No8Drd71OsUjBF+qyheHx2kGnznfaVBZT7pos5nV/ufSDkJG+hK7uLWke8qUBQ77nz/58fTYe9v8FMQurspbqMSpr+YzV4/jBp42lsfKSSvZHHFmDMziCTziDYBoc7d81Yn8o4h00Mduqrb3/wA3qrbflGJ8Y8Ojt1GonF7deWEN/wDKpIpZpI1jVNWPktC8xh0QJ3G0mbKGNdwLS4n1GpR4VWjKZJ3kje0OZrZrA0Hmnec5OpUlRedqPWTntVTY/nPJ8nk6Mz233a/O3XvbqtuRdCRNiG4KhKikM2Jcq1hPkzGwOmIiBDwY878nRoZBa/RuVmqfiLrWD9JAHENjZYZmWyG5LmWJuT1plmCZAoo3g9bWNz8tG94jjBADWAuduAY+4DyW2JJtqVcbtLNb/Z1Z/wDP/moYJAijrdqZj/u6s+rD/mr1+FMn/D636kR/xEyZRvyUuovV7SyndQVrTprycdt/T5Tct3h+ICQdY3jTQ+xaf8hKeyXHt+z1t7OUZyIikHgLn2Jy3rak+i5jfqxhdAcVynDq4zOlmP46Z5Hq3yjwAVNrUsW/2SrVdszZzcWUVc3LJ1XJ+KlErDbco5WxWdquas31RZSeSafc7l8rUN6oXd+YKZV9cyGJ8rzZkTXPcT6LRc+APguZbDYmIqwh5sJo7A2vcsJI96321GMioZFCxpMckrDMTp5KPyhZ+cQ1vYSupt7mnRopTZXVqUpT4N3sdRuZTB8n87UOdPIOkPlOex9VuRv5q3q0+FY3yufMAwMsb5rjdrdeG7Uwk6Elt9H/ADT6p4KT/mUtim3w+ho/HLOMG7ReI5A4AjcV7Utc8mthERZAREQBERAEREAWpxTCiTysRyyDX1u1bZCtVWlGrHbIzGW00WH7RtLskw5N446BbtrgRcblhYlg0cwGYWcNzxvHV1hRuvoKula50Rc9rQSMlyOq7P2KE5XFDhrfH39fs2pRn+mXtv8AaLkoTBGfLTgtv6DDoXHrsCAorhEGSMN6Wgd618FSZHF7yXSSG7nHf7OgWN1uqNl1zuqXcqvHoiwo0vxoynRab1HsRpudey32I18cMWZ/TuHS7sUZq66ZxuKWTKeJsSOoEqDZQl4muDc1lFltOfObo5pDhod43d+oUlmrQ6PODznNB7OIUYixxrH5HRSh4+YAHnsNjvVazGZY7vEboo9DnlaPOFjcjobop1ahKrNLAhjozezyB8jo3HyLAM8YGj5Mxc0O4hoINuKrQRSVs3IxaRs8+QCzWN4D6R6FHsAmmq3injsXPJcZAbi1wXuk69R2rsuBYJHSwiKPo1c4+c9x85zjxKs7Owy059F0ItxWiuI9TLpKcMYGDc0AD2BXkRdAklwitfIREWQEREAREQBERAEREAVC1VQoDm22GzrYJRNGLMmJuz5ol33HAEdHG6phx3WUq25ps1FIemPK8HhldfT2X71E8KdcNXJa3RUZJr1LS2m3HDMWkZy9VLI8ZmwHIxp3A9LrcV6xmTkmOktq0c3f5x0b4quzh0lPGVx9l162lZdjG+nNGPj8FVJ5uEl0RKZr8Fw4RMBdrK/nPedSXHfrw3JjxvTytt50b28bm3eVnSDpXrZ/DfvirAOrI2ue4HcbjI0d6mUIzrVk8mmTUVlko2F2djgp2yBreUqGse5wAHNLQWs04XKlAC0ew782HUpO9sTGntYMh8WrertIxUUkiok8vLCIi9GAiIgNOdqKb09Modex807nAW1HYr1Lj0Ej2sa/nPzEAtc2+UuB3jQ3a7Q8FYfslSF5eYgXEBu91g0W0HAc1ug4K8NnIBNy4aRIHF1w51rnNc23fPd3rXhnrg8y7TUzS4OlaCxxaQQ+9xoQ3TnW6SLgdK9P2igH4xtgbZtbX10BtzvNO6+5Yk2xtO8kyNLyXPcC5xOTO5znBg6Llxv1K+NmYejMLG7QHu8medrGNzdXEr1yOCsO01M52XlADmLRe9icjX8NDZzdDbfbetlTVLZGB7Dma4Ahw3EHctLHsbTggjPfMHk5/OfpdztN/N8Sr9bsvTzFpkDyWNDRllljFh1McAsowzbotB+A1H6Ev6TU/vqn4DUfoS/pNT/mLIJAi0H4D0nCb9Kqf30/Aek4TfpNT++scjg22IU3KRPYdz2Pb9Zpb8VzbB2nIAQQRYEHeCNCFMhsPSfl9P8Amqn99Qk7OxMqJIwZQGPdby8+7frd/WqPWYRdJSk8YZKtniTSMnBI8r522taV3juVzGIyTTi9vLXPYGOKx8LpxFVSRtzWLQ7nPc83Gm91yVl4oefD60nhGR8VzPCr5XsWbNdXOs3uH8FJ/ud0YEL5Tvkfb81mg8blRDFXafD2aLpmzlDyVLFHwYL9pFz710GkwzLcQbqXZwa/YqZjaYxFzQYZqtmUEaAVElrjsIPtUh5VvEd4Wpq9lKKRznyUsL3O1LiwZnHrPFR6voMNgmcw0EZMZZYtDSXOcA5tm5rgC+rjougk2iBgkmJ7RQwPyPJBDM5OW4tcgDfvuPdfesaPa+AuI5+UNvnykNJsCWN4uFxu4rW1WN00jTLJA7yYaw5rFzc+UECMOvcCTzrdhVupr6IQZpKYhkZsWGxc05GvvcO/q7O330tvXnLfQzguYh90mCKQsEM8gAYQ9jLtIcxrxb61u0IsuMU4GVlLNlZdosx1rNOXTnbtN/Six2jOCSoiLceAiIgCIiAIiIAiIgCgeNsy1sv0gw9419ynihO0zflvaxn95VOsRzbMkW3jNO0/LBxMVyfar2KE54eoy/ZVqMfLG3/qj716xP8AnIu2X7K5FLFRfBby6I18tPyksbPSkjbpwza+5daY2wXMcEiz1sI4OzfVBK6cF1mkxxTbKq65aFljHDIi5zixpdIAHEgG4AtY36LdCykVwRTGGHRXuI2CwDfNbuabtF7bhwVo4HT5cnIx5d+XI21+O5ZyLGEMnhsLRoAEXtFkzkIiIYCIiAIiIAiIgCIiAKGbUN+WDrjb4OepmoXtSfljeqJvi56q9W/rSJFt5iNLT61r/owsuq4qzy0P/V+ylC+9XP6kY8FcxRvlIr6WEv2VyGO8Xx/wtn0K7KwXr2H0GyHwAXRwuebJgffwP0JPguhhddpfklTc+P6KoiK1I4REQBERAEREAREQBERAEREAREQBQ3aQ/LOyNnvJ+KmShOPa1zhwZH8VVau/4zJFt4zW4a0GqqT0AxD9S69YoRykQ3ktmPsuB8UoW+Xqh+Ui/sgsetdeqAHzIbjqzSfwXKY71/pFq/YzNlG/Lm+pIPcV0Fc92Yfaub2PHguhhdZpb7n7Ku64n9BERWhGCIiAIiICl0zBRWOqxHOc8bgwlpGURlzbl4yDnWLdGXdwKRVuIh3PjNs4GVrAeaQdxvu3HN7Fr3P2PW0ld1QvHFR/FjVNmBjz8ncEljQ82HJiwHXd/crUNViDnWMbQLxkggaNPnC/SbBwPDMLL1uG0kuccUzBRA1+IaERk6OuXMDLHyZPMvrY3aOIJ4L2yprmtdI4G73HmCPMIw0va1rBfXMQzU7rrDl7IbSWoov/ACtVi14jmzAWEbrE5WnKNd1r842HN6ws+gxWUU7pJY3lzCbtZG4ud6jd5WdxjBuUUfO2kfTTVw/7Kc+5q9jbCH+prB20VV+4m4wb1QjHDeuf1Nj9xW4dtvTDe2pHbR1Q/wANRCv2oppKuR4dIAcg1p6gGwYegsuqvVU527SRJtvGZFA+9RU+tAf/AFLGnF62Tqgg+3IruD1DZJql7Tdp+97GxbfyRG5wB6Fbqv6W8/kYfCSQLmMNTnn2RZN8mds035cOx58Ap+FANlh8uafoye4KfhdRpfk/ZW3fjXwVREVqRgiIgCIiA8hgVcoVUQFMqZVVEB5yf607lXIqogPPJj/RKqGqqICmVMqqiAoGD/RKg2ISu+/Zec7f0E6WFlOioFO69ZMfpnuVPrD7j7JNt4izTOJqZ/Vp/suCtVLPKk8WMHc+Qq/EPlEtullP/ifsXiqPO68o95/auYfjLJ9C5st/Tm+rJ7gp+Fz/AGZdasYeIePBdAC6vTPJ+ysuvGvgqiIrQjhERAEREAREQBERAEREAREQBEutaceiEhYTYt+cd3etc6kYeJ4PUYuXQ2Dz8Fz6hcXSvdxc8/rFTevq2iF7wRYNJBB6tFDsLZYXPSqPWqnZjFEu1XUtX8s88Wt8HOCsznnZvo28bq5K3nk9VvEn4rGqHqhUcMntouYNUWqoj0Z/e0j4rpIXI/vjI9r/AEC0/rBdajfcAjpAK6XS32JIrrrqekRFckQIiIAiIgCIiAIiIAiIgCIiAooVi97vv6R7N+l1L6yfIxz9+UE27FzqfaPPnLm5hIRlA6dNyotZTcYqPXJNtF2mZNbIWxBrXaPcwFvQd5PuCyIiBGLkN00F96jclbJK9jGAAs1t6N7jU8Vk0dK3PlnD8zjvzad/SqJ05YSm+SxUI4NoWgu0IPGxusWpiR2Ata4mN0kbgdNbj2g6kLy6pkD+SmAzHzZALNd7ESTfBraz0NfMNCF0DZHF2ywNbfnxANcOzpUCqWWcfdwWTs3WGGsYbnLIcjh0HN5t+xWdjV/HNfsj14ZidSREXTlaEREAREQBERAEREAREQBERAUUP2l2J5TylPZj+cSzSzr6m3BymKELXOnGaw0e4zcXlHKsNjEYyi4y3zZvOv03W3mpBJDawzDUHgVstsMGsPviNurb8oBvc06Zu0LXYXNfQnguRvLeVCpyWdGpuWSmHVBkZc6ObzX+t0FMWoBJEW9I1B6wsejeG1crNwkAcB1jQrYzPsOy/uUKUdslJG3JFnVGeJj+k3B9ZriDfuXiYkBrhvab+1eRHlbM3obPJbrs1hNvaSvM5JaBxIHebKyinuNUjsNO+7Gn0gD3hXFZpY8rGjgAO4WV5dXF5WSpCIi9AIiIAiIgCIiAIiIAiIgCIiA8SRgix3OBBHs1XOhAYaiSLojdoT0tPmldIUJ22hyTxyjc9pae1p5v2vBVupUfyUW/Y328tsse5o68kV0DvSu09hBW2qJNO/4rU1vOnpSNwdID7IiQr9XUWHafBcxOOVEsmauql0IA15aU99hr3L3gFEZqqJltA8OcOjK3U/sWvlN7nrcfHepv9zrCrMdUOGsl2M6mNOve73K5tqW+aRoqy2xbJqERF0BWhERAEREAREQBERAEREAREQBERAFFNv7cnFx5QkfUN1K1F9uKfMyN1iQ17rnhcWUa68mXwe6fjRG+T1jd6Bf4tIHvWLX3stjG3To77rCq2XK5CEm3yWj6mrEFyAN7iGjtJAXXcOpBFCyNumRoHcFzTCKfNVQt/KNP1QSuphdLp8ew2QrnqiqIisyKEREAREQBERAEREAREQBERAEREAXiSIEEEXB6DuRFh9B6mI7B4D+Lb7NPcrDtmqY/i/E/tRFoVOD6xX+jZlopT7NU7JGyNYQ5huDmPAj4ragIi9xSing8S5ZVERbTAREQBER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46803">
            <a:off x="551727" y="2207376"/>
            <a:ext cx="3072552" cy="294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Botón de acción: Comienzo">
            <a:hlinkClick r:id="" action="ppaction://hlinkshowjump?jump=firstslide" highlightClick="1"/>
          </p:cNvPr>
          <p:cNvSpPr/>
          <p:nvPr/>
        </p:nvSpPr>
        <p:spPr>
          <a:xfrm>
            <a:off x="251520" y="6309320"/>
            <a:ext cx="801626" cy="432048"/>
          </a:xfrm>
          <a:prstGeom prst="actionButtonBeginning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7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1053146" y="6309320"/>
            <a:ext cx="730410" cy="432048"/>
          </a:xfrm>
          <a:prstGeom prst="actionButtonBackPrevio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8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1783556" y="6309320"/>
            <a:ext cx="700212" cy="432048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9 Botón de acción: Final">
            <a:hlinkClick r:id="" action="ppaction://hlinkshowjump?jump=lastslide" highlightClick="1"/>
          </p:cNvPr>
          <p:cNvSpPr/>
          <p:nvPr/>
        </p:nvSpPr>
        <p:spPr>
          <a:xfrm>
            <a:off x="2483768" y="6309320"/>
            <a:ext cx="792088" cy="432048"/>
          </a:xfrm>
          <a:prstGeom prst="actionButtonEn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10 Botón de acción: Inicio">
            <a:hlinkClick r:id="" action="ppaction://hlinkshowjump?jump=firstslide" highlightClick="1"/>
          </p:cNvPr>
          <p:cNvSpPr/>
          <p:nvPr/>
        </p:nvSpPr>
        <p:spPr>
          <a:xfrm>
            <a:off x="8244408" y="6165304"/>
            <a:ext cx="648072" cy="576064"/>
          </a:xfrm>
          <a:prstGeom prst="actionButtonHo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63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483768" y="285322"/>
            <a:ext cx="388843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es-ES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flor</a:t>
            </a:r>
            <a:endParaRPr lang="es-ES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751292" y="2400549"/>
            <a:ext cx="47703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La flor es el órgano cuya función es </a:t>
            </a:r>
            <a:r>
              <a:rPr lang="es-ES" sz="3200" dirty="0"/>
              <a:t>producir semillas a través de la reproducción sexual. </a:t>
            </a:r>
            <a:endParaRPr lang="es-PE" sz="3200" dirty="0"/>
          </a:p>
        </p:txBody>
      </p:sp>
      <p:sp>
        <p:nvSpPr>
          <p:cNvPr id="5" name="AutoShape 2" descr="data:image/jpeg;base64,/9j/4AAQSkZJRgABAQAAAQABAAD/2wCEAAkGBhESEBUSEhIUFRQQFxIXFxAVFBQUFBQVFhIVFRQWFRYXHCceFxokGhQVIC8gJCcpLCwsFR4xNTAqNSYsLCkBCQoKDgwOGg8PGikkHyQqLiosLCksKSkpKSksLCksLCkpLCksLCkpLCkpKSksLCkpKSwsLCksKSwpLCwpLCkpLP/AABEIARYAowMBIgACEQEDEQH/xAAbAAEAAQUBAAAAAAAAAAAAAAAABgEDBAUHAv/EAE8QAAEDAgMDBwcFCwkJAAAAAAEAAgMEEQUSIQYxURMiQWFxkaEjMlJygbHBJEJikrIHFBZDY4KUotHS4RUzNFOzwsPT8DVFVWSDhJOjpP/EABoBAQACAwEAAAAAAAAAAAAAAAAEBQEDBgL/xAAsEQACAQMDAQgCAgMAAAAAAAAAAQIDBBEFEiExIiMyM0FRcYETYSQ0FJHB/9oADAMBAAIRAxEAPwDt6IiAIiIAiIgCIiAIiIAtdiWKiM5QMzrXt0AcStiojtRM9tS0B1g6Pd+eVX6lVqUreU6fU3UYqUsM020W0FXynJxsLub5+mQE8LfFW6HHA2IiZw5RrrZWnfuKwsXqXZjz7XYCbabrj3hQvDrvne7Xzz8FzMabuYbqj+/UuOzCOEjs2wlU6WGSUjzpCAOAFtO+6kyjmwEWWgZ9J0h73lSNdbaR2UYpexTVXmbCIikmoIiIAiIgCIiAIiIAiIgCIiAIiIAoXtY75bGPyJ/tbfFTRQrag3rmjpbCD3yO/YFWar/UmSLfzERXG3DPb8n/AHiorgTvKuHRnUox2Hyh9QfaUWwEc+30nHxVDaeS/gtJ+h23Yg/IY+rOP1yt6o5sFJejA9F8o/W/ipGuqt3mlH4KeqsTYREW81hEuvOZAekREAREQBERAEREAREQBERAFCset/KDjfdDGPaXPPxU1UFxgg4hNpuZAL9O6/xVRrL/AIkiTbLNRGhxxnPPqqI4No8Drd71OsUjBF+qyheHx2kGnznfaVBZT7pos5nV/ufSDkJG+hK7uLWke8qUBQ77nz/58fTYe9v8FMQurspbqMSpr+YzV4/jBp42lsfKSSvZHHFmDMziCTziDYBoc7d81Yn8o4h00Mduqrb3/wA3qrbflGJ8Y8Ojt1GonF7deWEN/wDKpIpZpI1jVNWPktC8xh0QJ3G0mbKGNdwLS4n1GpR4VWjKZJ3kje0OZrZrA0Hmnec5OpUlRedqPWTntVTY/nPJ8nk6Mz233a/O3XvbqtuRdCRNiG4KhKikM2Jcq1hPkzGwOmIiBDwY878nRoZBa/RuVmqfiLrWD9JAHENjZYZmWyG5LmWJuT1plmCZAoo3g9bWNz8tG94jjBADWAuduAY+4DyW2JJtqVcbtLNb/Z1Z/wDP/moYJAijrdqZj/u6s+rD/mr1+FMn/D636kR/xEyZRvyUuovV7SyndQVrTprycdt/T5Tct3h+ICQdY3jTQ+xaf8hKeyXHt+z1t7OUZyIikHgLn2Jy3rak+i5jfqxhdAcVynDq4zOlmP46Z5Hq3yjwAVNrUsW/2SrVdszZzcWUVc3LJ1XJ+KlErDbco5WxWdquas31RZSeSafc7l8rUN6oXd+YKZV9cyGJ8rzZkTXPcT6LRc+APguZbDYmIqwh5sJo7A2vcsJI96321GMioZFCxpMckrDMTp5KPyhZ+cQ1vYSupt7mnRopTZXVqUpT4N3sdRuZTB8n87UOdPIOkPlOex9VuRv5q3q0+FY3yufMAwMsb5rjdrdeG7Uwk6Elt9H/ADT6p4KT/mUtim3w+ho/HLOMG7ReI5A4AjcV7Utc8mthERZAREQBERAEREAWpxTCiTysRyyDX1u1bZCtVWlGrHbIzGW00WH7RtLskw5N446BbtrgRcblhYlg0cwGYWcNzxvHV1hRuvoKula50Rc9rQSMlyOq7P2KE5XFDhrfH39fs2pRn+mXtv8AaLkoTBGfLTgtv6DDoXHrsCAorhEGSMN6Wgd618FSZHF7yXSSG7nHf7OgWN1uqNl1zuqXcqvHoiwo0vxoynRab1HsRpudey32I18cMWZ/TuHS7sUZq66ZxuKWTKeJsSOoEqDZQl4muDc1lFltOfObo5pDhod43d+oUlmrQ6PODznNB7OIUYixxrH5HRSh4+YAHnsNjvVazGZY7vEboo9DnlaPOFjcjobop1ahKrNLAhjozezyB8jo3HyLAM8YGj5Mxc0O4hoINuKrQRSVs3IxaRs8+QCzWN4D6R6FHsAmmq3injsXPJcZAbi1wXuk69R2rsuBYJHSwiKPo1c4+c9x85zjxKs7Owy059F0ItxWiuI9TLpKcMYGDc0AD2BXkRdAklwitfIREWQEREAREQBERAEREAVC1VQoDm22GzrYJRNGLMmJuz5ol33HAEdHG6phx3WUq25ps1FIemPK8HhldfT2X71E8KdcNXJa3RUZJr1LS2m3HDMWkZy9VLI8ZmwHIxp3A9LrcV6xmTkmOktq0c3f5x0b4quzh0lPGVx9l162lZdjG+nNGPj8FVJ5uEl0RKZr8Fw4RMBdrK/nPedSXHfrw3JjxvTytt50b28bm3eVnSDpXrZ/DfvirAOrI2ue4HcbjI0d6mUIzrVk8mmTUVlko2F2djgp2yBreUqGse5wAHNLQWs04XKlAC0ew782HUpO9sTGntYMh8WrertIxUUkiok8vLCIi9GAiIgNOdqKb09Modex807nAW1HYr1Lj0Ej2sa/nPzEAtc2+UuB3jQ3a7Q8FYfslSF5eYgXEBu91g0W0HAc1ug4K8NnIBNy4aRIHF1w51rnNc23fPd3rXhnrg8y7TUzS4OlaCxxaQQ+9xoQ3TnW6SLgdK9P2igH4xtgbZtbX10BtzvNO6+5Yk2xtO8kyNLyXPcC5xOTO5znBg6Llxv1K+NmYejMLG7QHu8medrGNzdXEr1yOCsO01M52XlADmLRe9icjX8NDZzdDbfbetlTVLZGB7Dma4Ahw3EHctLHsbTggjPfMHk5/OfpdztN/N8Sr9bsvTzFpkDyWNDRllljFh1McAsowzbotB+A1H6Ev6TU/vqn4DUfoS/pNT/mLIJAi0H4D0nCb9Kqf30/Aek4TfpNT++scjg22IU3KRPYdz2Pb9Zpb8VzbB2nIAQQRYEHeCNCFMhsPSfl9P8Amqn99Qk7OxMqJIwZQGPdby8+7frd/WqPWYRdJSk8YZKtniTSMnBI8r522taV3juVzGIyTTi9vLXPYGOKx8LpxFVSRtzWLQ7nPc83Gm91yVl4oefD60nhGR8VzPCr5XsWbNdXOs3uH8FJ/ud0YEL5Tvkfb81mg8blRDFXafD2aLpmzlDyVLFHwYL9pFz710GkwzLcQbqXZwa/YqZjaYxFzQYZqtmUEaAVElrjsIPtUh5VvEd4Wpq9lKKRznyUsL3O1LiwZnHrPFR6voMNgmcw0EZMZZYtDSXOcA5tm5rgC+rjougk2iBgkmJ7RQwPyPJBDM5OW4tcgDfvuPdfesaPa+AuI5+UNvnykNJsCWN4uFxu4rW1WN00jTLJA7yYaw5rFzc+UECMOvcCTzrdhVupr6IQZpKYhkZsWGxc05GvvcO/q7O330tvXnLfQzguYh90mCKQsEM8gAYQ9jLtIcxrxb61u0IsuMU4GVlLNlZdosx1rNOXTnbtN/Six2jOCSoiLceAiIgCIiAIiIAiIgCgeNsy1sv0gw9419ynihO0zflvaxn95VOsRzbMkW3jNO0/LBxMVyfar2KE54eoy/ZVqMfLG3/qj716xP8AnIu2X7K5FLFRfBby6I18tPyksbPSkjbpwza+5daY2wXMcEiz1sI4OzfVBK6cF1mkxxTbKq65aFljHDIi5zixpdIAHEgG4AtY36LdCykVwRTGGHRXuI2CwDfNbuabtF7bhwVo4HT5cnIx5d+XI21+O5ZyLGEMnhsLRoAEXtFkzkIiIYCIiAIiIAiIgCIiAKGbUN+WDrjb4OepmoXtSfljeqJvi56q9W/rSJFt5iNLT61r/owsuq4qzy0P/V+ylC+9XP6kY8FcxRvlIr6WEv2VyGO8Xx/wtn0K7KwXr2H0GyHwAXRwuebJgffwP0JPguhhddpfklTc+P6KoiK1I4REQBERAEREAREQBERAEREAREQBQ3aQ/LOyNnvJ+KmShOPa1zhwZH8VVau/4zJFt4zW4a0GqqT0AxD9S69YoRykQ3ktmPsuB8UoW+Xqh+Ui/sgsetdeqAHzIbjqzSfwXKY71/pFq/YzNlG/Lm+pIPcV0Fc92Yfaub2PHguhhdZpb7n7Ku64n9BERWhGCIiAIiICl0zBRWOqxHOc8bgwlpGURlzbl4yDnWLdGXdwKRVuIh3PjNs4GVrAeaQdxvu3HN7Fr3P2PW0ld1QvHFR/FjVNmBjz8ncEljQ82HJiwHXd/crUNViDnWMbQLxkggaNPnC/SbBwPDMLL1uG0kuccUzBRA1+IaERk6OuXMDLHyZPMvrY3aOIJ4L2yprmtdI4G73HmCPMIw0va1rBfXMQzU7rrDl7IbSWoov/ACtVi14jmzAWEbrE5WnKNd1r842HN6ws+gxWUU7pJY3lzCbtZG4ud6jd5WdxjBuUUfO2kfTTVw/7Kc+5q9jbCH+prB20VV+4m4wb1QjHDeuf1Nj9xW4dtvTDe2pHbR1Q/wANRCv2oppKuR4dIAcg1p6gGwYegsuqvVU527SRJtvGZFA+9RU+tAf/AFLGnF62Tqgg+3IruD1DZJql7Tdp+97GxbfyRG5wB6Fbqv6W8/kYfCSQLmMNTnn2RZN8mds035cOx58Ap+FANlh8uafoye4KfhdRpfk/ZW3fjXwVREVqRgiIgCIiA8hgVcoVUQFMqZVVEB5yf607lXIqogPPJj/RKqGqqICmVMqqiAoGD/RKg2ISu+/Zec7f0E6WFlOioFO69ZMfpnuVPrD7j7JNt4izTOJqZ/Vp/suCtVLPKk8WMHc+Qq/EPlEtullP/ifsXiqPO68o95/auYfjLJ9C5st/Tm+rJ7gp+Fz/AGZdasYeIePBdAC6vTPJ+ysuvGvgqiIrQjhERAEREAREQBERAEREAREQBEutaceiEhYTYt+cd3etc6kYeJ4PUYuXQ2Dz8Fz6hcXSvdxc8/rFTevq2iF7wRYNJBB6tFDsLZYXPSqPWqnZjFEu1XUtX8s88Wt8HOCsznnZvo28bq5K3nk9VvEn4rGqHqhUcMntouYNUWqoj0Z/e0j4rpIXI/vjI9r/AEC0/rBdajfcAjpAK6XS32JIrrrqekRFckQIiIAiIgCIiAIiIAiIgCIiAooVi97vv6R7N+l1L6yfIxz9+UE27FzqfaPPnLm5hIRlA6dNyotZTcYqPXJNtF2mZNbIWxBrXaPcwFvQd5PuCyIiBGLkN00F96jclbJK9jGAAs1t6N7jU8Vk0dK3PlnD8zjvzad/SqJ05YSm+SxUI4NoWgu0IPGxusWpiR2Ata4mN0kbgdNbj2g6kLy6pkD+SmAzHzZALNd7ESTfBraz0NfMNCF0DZHF2ywNbfnxANcOzpUCqWWcfdwWTs3WGGsYbnLIcjh0HN5t+xWdjV/HNfsj14ZidSREXTlaEREAREQBERAEREAREQBERAUUP2l2J5TylPZj+cSzSzr6m3BymKELXOnGaw0e4zcXlHKsNjEYyi4y3zZvOv03W3mpBJDawzDUHgVstsMGsPviNurb8oBvc06Zu0LXYXNfQnguRvLeVCpyWdGpuWSmHVBkZc6ObzX+t0FMWoBJEW9I1B6wsejeG1crNwkAcB1jQrYzPsOy/uUKUdslJG3JFnVGeJj+k3B9ZriDfuXiYkBrhvab+1eRHlbM3obPJbrs1hNvaSvM5JaBxIHebKyinuNUjsNO+7Gn0gD3hXFZpY8rGjgAO4WV5dXF5WSpCIi9AIiIAiIgCIiAIiIAiIgCIiA8SRgix3OBBHs1XOhAYaiSLojdoT0tPmldIUJ22hyTxyjc9pae1p5v2vBVupUfyUW/Y328tsse5o68kV0DvSu09hBW2qJNO/4rU1vOnpSNwdID7IiQr9XUWHafBcxOOVEsmauql0IA15aU99hr3L3gFEZqqJltA8OcOjK3U/sWvlN7nrcfHepv9zrCrMdUOGsl2M6mNOve73K5tqW+aRoqy2xbJqERF0BWhERAEREAREQBERAEREAREQBERAFFNv7cnFx5QkfUN1K1F9uKfMyN1iQ17rnhcWUa68mXwe6fjRG+T1jd6Bf4tIHvWLX3stjG3To77rCq2XK5CEm3yWj6mrEFyAN7iGjtJAXXcOpBFCyNumRoHcFzTCKfNVQt/KNP1QSuphdLp8ew2QrnqiqIisyKEREAREQBERAEREAREQBERAEREAXiSIEEEXB6DuRFh9B6mI7B4D+Lb7NPcrDtmqY/i/E/tRFoVOD6xX+jZlopT7NU7JGyNYQ5huDmPAj4ragIi9xSing8S5ZVERbTAREQBER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" name="AutoShape 2" descr="data:image/jpeg;base64,/9j/4AAQSkZJRgABAQAAAQABAAD/2wCEAAkGBhQSERQUEhQUFBUVFBUUFBQUFBUUFBQXFBUVFBQUFBUXHCYeFxkjGRQUHy8gIycpLCwsFR4xNTAqNSYrLCkBCQoKDgwOGg8PGiwkHyQsLCwsKSksLCksLCwpLCwsLCwpLCwsKSwsLCkpKSwsLCkpLCwpKSwsLCkpKSwsLCwpLP/AABEIALgBEgMBIgACEQEDEQH/xAAbAAABBQEBAAAAAAAAAAAAAAAEAAECAwUGB//EAEIQAAEDAgIHAwkHAgQHAAAAAAEAAhEDBCExBRJBUWFxkQYigRMyQlKSobHB0QcUI2Jy4fBTskOC0vEVM3OTorPC/8QAGwEAAgMBAQEAAAAAAAAAAAAAAgMAAQQFBgf/xAAwEQACAgEDAgQEBAcAAAAAAAAAAQIRAwQSITFBBSIyURNhgZEUI3GxFTRCodHw8f/aAAwDAQACEQMRAD8A8oLAfQZ7IVrLdvqM9kJ6QlENYtKSMlsiy2Z/TZ7IVnkKW2nT9kJEoa4rQptRLYSwUCY8mz2Qta10fbkY06fshcZVuDKvoaYc3BKcVYdSo6K+Zbs/wqfshYdfSFP0aTPYb9EBdXbnnFUhD0Zag65YS+pOxo5Nb9E0cug+iem2Ve2kmUi9xTsyHst+iiah4ey36Ig0k7dHudkFGgosFFTl0H0U21uXQfRGDQVTd4becLX0f2cGofKCDySm0uWaJxeNJzVJmIysNw6D6Kzy43DoFK+0Q5hkZLNfKpxsX15RoNqjcOgVodwHQLJbVRNOsl7AKNHX5dAmNUcOgQDrhVm4UUAWg99yh33R3oYvTJqgSgmjcGcz1RQqHeeqz6eCIZURpAtF3lTOZ6lEUbo7z1QLnKQciBNRt2YzPVRfdneepWeaiRqKUUX1Lg7z1KrBnaeqoL07Kyshe6gTtPVC1rMoxlVWSqLTMV9sQqy0rdNEIWtbqtqD3+5nQkjDRTIdpe8Kp4FGh4hYQvFMaQhGmL2s061wAsy5ryh6t0ShzUUckGsZcGyp/dimtlphgIVqmSUqM11GFWGrRrUlChaaxVNEUuCNu1Gtoo230NvWraaD1tiFTQqU0YAoSum7P6KJGIwGfyC2NH9mGjErfZo9rWgAcT8kzFWWVdjd4fjWozJPouWYtPRgzIxlGO0WHNhGVKOHir6VPBbfhRqqPY5Ywyw2zVr2MC70ABTdrCRGBXlt1bQ9wGUle7uoyC04g5hef9oex5pEvZLqZPi0nYeHFZZ6fbyuh5vP4f8Ah7lj5j7exwLqCaCtutYws+rQSaOddgRCcNV3klZRtS5wa0EkmAAJJJyACui0rB2sW5o7sjcVQHBhaw+m/ujmBmfALveyf2ctpAVLgB1TMMzaznsc73D3rqrikAMBwWiOHi5HW0/hykryfY8w0p2Sa2lFMDXYJJxl5A7wE+JHJclC9ofZ/XnC8p7QWPkrioyIAcSP0u7zfcQqyY1FJonimnhDbOCrsZhKZz05VTyknEoua9RdUUC5RCgNDmopMcqFMFQug2m5XNqIJj1cCqFtBIqJ81WxqvYFCiotSVpCShdnNJEqQpq5lsUqjS3RQ0SrBQJWha6PWzb6IRUl1FyyJGFRtSEWxy3m6LB2Ii27OyVN6M8skTnPIudkFuaF0I4YkLpLPQTGrQqUQBACW8l9BUsl8I5/7v3oW3YUIUKNrjK0bdiW3YpBluzLitB1LE9OiGsx32jx6CUdcVGsALiGgkCSYEnABdHRqk2el8GjUZS9+DPqMVlEYK17E9NsLazv7x2sTvtwcCJBEEHIqym1W6qqyt1nmPa3QXkHyP8Aluxad29p5LkKzcV7fpjRTbii6m7aJafVcMiuEodk2MJ1++RnODZ3QseTHT4OPPw6Usn5fT9jjbaxc/zR47Oq9U7B9iW0GNr1RNV4lm5jTtH5jv3cyhtC6CbUrMYR3fOcBkGjPrl4r0U0MQrxR5tmr8Hj07Vu5AZpYIOrSx5LWfTQZZMpzfJojMzX2+K8z+0qy1bhrh6TP7SfkQvWvJrz77VaOFA/rHuahm7gzPrXuwv6HmbgqHIl4Q5asp54YBShO1qdQEqLcU71MhRhQgmopjVQxiKY1QBlzArwFTTRDAqAogWpK2EkNlUzOoWIRjbQKduEWGomFY9pbALQYFG2ooltNIk7MmWfJZb0lr27UHbU0fRCU2ICqQSqKTMkoQBoixiLotVTAiQMFaJYTo8TUHI/BXfczWriR3KWQ3uOXQY9FVo5veLvVaepwA+PRdBoK2hoJGLpcf8AN+0LqafjF9T1Xhcnj07n8+CP/AmAYDV/TgOmSBq2hY6D/uuqLEJpOz1myMwcPmnKfY1RztumYIarNVTLFINRJmmMilrFi6XtocDsdieYwK39VA6Xp/hT6rh0P+wRS6GjHOpEuyVjAfUOZOqOQxPv+C6GMUPoa21KTBwBPM4lFbSlGDNPdNsoe1UmkjKoEeCCfe08g9s8wq6lxbfQoexcB9q7Pw6H6n/2tXohMjCDvgrz37Vxhbj/AKp/9aj9LE6mX5TPLK4Q5aj6tND1WLOcMpASIVgam1FRCBTNCm5inTYoUxU2IhrUmU1eymqAYzGq9jUmU1eymqbAbKtRMrdVJBZLKKIR9vTkwttvZmUda9nwzE7MSULyoDepcIFtrOArfu6M8ozJp1uDcffkj7O12xHvPvRY8MshuweDajL5pLavn/gzKNsdgJ5AlHUrJ49B3slbVEZCPejWMC0fgl3kbf4FBLmb+xzrmEZgjmk1q2bTSIqeaDEkEkiMDERv4GIRj9HU3Ylvi3unpklS0bq4uzNn8Fnj9Mr/AFOfY1WSjLzRLmiW95u31hzH0WY96yuDi6Zxp4p45VNUbGjqcsP5nhvw/wBS6u3ELmuz47o4VJ/8Quja9b4uoJHqNN/LwS/3kN1sUnPEIN9ZRFVRSC+GBXTIcef7/NVgqd06XH+bFQTknxZqxEi7FU1ma1Nw5f3BO7NKmfiPiExvg09jXaYgKQdiqHOTa6zuRk2l1R05oCrbMZixrW446oAmeSJ1lU4yYVbg4LaPTfOa4D7VqRmgYwioJ4ywwu4p1FgfaPa69kXbab2O8CdQ/wB46IdwnVQuDPIX0ldYaBq3DtWjTc87YGA4uJwA5rsOynYU12ircEspZtaPPqcR6reO3ZvXfW9tTpMDKTAxgya3bxccyeJRxjfU5+DRSycvhHnmjvsqdgbiqG/kpd53i490eErcodgLNgxpl3F7yfcIHuXSF8mBifcFC4hoJccsSTkOQToxXsdjFpcUOErZjns7bNHdo0/ZH0QV32dtz/hM9kBDaa0nVfPkyWtG0+cfkBwV5ruIE7hJ4xjARJpuqOg8MYpNpGNfdlKXo93kZ9xWJc6HLNxHQrrHScUDd2+sDOKHJgteUy5NDp83DVfNHM+ThPCLuKOq4jcYQ7wuczx+WKhNxXZg5KdQNRJCVR6TSco3tIVGOYciI+h+CgHKwFY7pmLFkeOamuqdgWjqIZ3SPFbVu0bMvggwBkf3H15KxjC3I4L0WCUZwuJ9BwauOpgpx/4a1JmHrD3oho8RuWfQucUdTqzwKJ8FtmTd27qNU1KfmvMubs1ts7ic55rb0bpBtQR5p9U7eW9J9IPBBGaBbZQSN38kIE0i21NVLqbjmlp+az9I6GFSXMADxm3Y7iNxV1tcujVfiNh2j6o1jxml5IKSpnM1WmWSO2S+pk6AzcNxBjkCD8Qt1rkI21HlPKNwkEOG/Ih3PD3ogLE7iqYnTQcMex9h6hyTF6RaceCl5PDqluY7cgZ7e8VbSsMi4kcAJcfDYrWFrXAuIGIzwmcI+CNDJ1gcCZE4g47jsPJZdTr3CoY3zXJz9TqcmJ1Hv3B26OZMasmA7vPxg4AkCIyPRL/hzILi3VAOJ1i3BuOtJJGrtlFsc4hpxbDZLTqknu+a444g4yCo0WmGwANYl72uOt5wJcJmPOIxywO9c38Rmb9bM3x8r/qZRUswciWn82XtBCVqRaSDgmv9NgE6g1pAEu8xsTi1u/HPgFz2kH1K2L3EjYMgPALs6TFqeuR8fPqdvR4c8ucj4/ubn3tkxrtmMtYT0SJ2rzzS+iDgRmDK7DQNZzqYDjMDatbi1Zvz6XZHdF2GAYq+4t2vYWvaHNwJa7EGCHCfEDooUmSfFX3ODTyCGD5M82nSBHvlCVahJ1W4kqdRxOA2q2jT1Mdu/dO7itS5GXXCHqatFsZuOcbfoFj3TXVD3jgMY2fuVpGnKhVphoTNyXCHY0ofqc/dWwETl/MFS8fsERdVZdvUGUSThiU3Gu4c52DmnOfRVXbhSYXu2DAbzsHJabqAY0lxyEknIR/OS4LT3aAVXw3zBl+b8xUy5lFUjJqdQsEG+/Yrq3Ekk5nEnnmh6lYIY1VU+ouY0eRfLtky5JDeUSSwj05tRTNdBF6rqVViOVYU+4R1heh3ddnsO/nxWIHqQen4srxu0bdHrZ6adx6d0dSbWcWnw+hU21CMHA+KzNGaXya7PYd/Pit5tQOEGCP50K7EM0cis9lh1ENRDdBjMuN6sNTqMvooGy9XH8p+RVThGBmeOYVSLbNGiyRIV7GQgrGtitRjUG6uBXxH0ZAmCrWtxSqUpH86KFrXAMHw+izZ06KfK4C6bU1UwIGBOXEhXOGErn7vSNNpLTgwnLLVJxnrJB/g8xqdW4OkKhBzfA9xdtcdSsBGw4g7jI2EDGd4Caz7Rup92r3gDqzmdmqQdshwUa0VBLNXylLvN2tqNbv6dY2FY95dP/BOENbrEO3036mrh+szy4LMp/EpS+/cZk08ckaZ140vSJBM6zSQJbLmk4EDcTlCWkKoce6NkF0DWImdWd07Fg9mLRxl72kAaurIg6xxkchHULoPJL0Hh2jUfzZc+xkxaaGKe72Ml9DGFF9BajqElVVaS7bkdSOYwLq1mOa0tGW+qOQUqlvLkfaW+B/m1Jm+GxmbN5KHoUENpGpkNpOXuWwykA1ZobLjUPJg3D1uZ2LJge98GCM7dgtK31c89vDgFY5quLEtSP50W9uh26ilzYWFpW79EZ7Vo6SvNXAYnID5oK20b6VTE+r/AKvoqXuxkJdwGz0eXY5Dfv4DejHUwxuwD48ztRFxchoxwAXlXbjt35UmjQPcye8en+Vv5d528lc81IrLnWKNsr7bdsvKk0qJ/DB7zh6ZG78vxXG/eSqHvkp5WOU23ZwM2V5ZbmaVK+SddyVmyk0qtxn2mj5VJBgpKrJtPUnuUdZOSmKxI4gkmlKUyIhPWWxo3SurAfiN/wBd4WKralzqQBGsRMnZOUDep8Z4vMjZptRkwy3QZ29tcA5fVFEhw7wke8cjsXn1t2gdSOMuE5TiORXT6M07TqiWux2jI+IW/Dqo5VZ6vBrMedc8P2NN1oWmWGR7/ELQs7iQg6dXcrC7GRgdvHn9U53LoFlx3yjbYQQs/SNrHfH+YfAp6F3sP85K99wqu+GBDcUW16dWMTu3/uue0hZtce+XSTOIOAOUT44LofuYOLcBtBxjlvCD0lThsukbG5EmIxaNo54LyvimnW/dF0x2DJsnRVoewa1ndIe0yDgROzIziMRhHJQ0mW02kiNcg54wMnGBtOClY37BrgFwIiXmY3zByGzHYqNKHyjCTqmPS83hAMnd7lyU2pUOpufmN7Rpmk0xGsXPIzxLiPgAPBHCmszQlT8CkM4bqzvhxAPSFrtC97gpYo17Iw5OGVOpqipTRpVD0yyQkwJlHFWOrBrZOEkfX5KZwlZ17UJc0BusRiCTDQTw2nD3rHrJNYZKPV8fcf6uprurBwjZAnxyCHc6UM2pAgeJ3naU5qwE7S4FgxKPcFY9vJcTgg7qtAjaUPX0o2cHCeazL7TNKkC6rUa39TgI4Cc0yTKp9+EHtAB1ji4+kfgBsWfpfTVOiwvqODGjafptPBcbpz7VqTJFu01Hese6wdcSvONNdoKt0/WqvJ3Nya3kNiBzAyauMPTybvavt6+4llOWUsj6zxx3Dh1XJEqEptZJbs5mTJKbuRKVNVhWIRYk7Uyk1EiFsJkpSVFHpkpwlCQELKcBCKsjBVSpNcqCFKBv7j8Q47AOgRpMYnIYnkFjVHaxJ3mUvIaMPcse6U9F0GQSCNu1QbkFMmEEeOhoTo06Ha2pSHeOsB4HqtLRnbhlw6KZc17QTquGDhtgg4rhNL1+7CyNH3DqT21G5tM8+B4HLxXV08pVbOvpNVLG05O0e42faNjsCdV24/I7Vom93GRzXn7mtuqLalPJwy2tcM2nkrtG6OcGwScOJT5eaXT6nqFp8WWO+EqPQaGlgwyTHNX1dP0XwNUu5jDOVx1vY8TyK06VHJDLRYcr3ZFbAlpcfflmzSrUpcdQCRGDQMOMbZlWVKTHDAgcMh1g+6FnU2HZkrUmfhekfO1/diZYkuhpaNYWNLdxkY6wIPHPBaPlVz1NxaZBWlSvNZs7RgU5Y1hiorojLlhXLDPvKrqXCCdWzVTqm1VvRUYw6ltxeQCTgN/BQEFoe2YdlMeJ+S5zSPacteQy2dWAODtdrWk/pJEjmhXdpbmp5zG0WD0Q7XeeAiGtHVZJtzyJ9l+4LyxtKCOlraRZTHexO4LDvdNOeSNm4LOfWLlDVhboW+pvhHvIv8oVzfb/AESH23lo79IjHexx1YPIkEeK6Gmsrt7eBli4bajmsA5HXd7m+9Pklsdg6na8Ur9jyR5UJTlMuezzApTJKYCooTVOVFoUpUIOCpNTBIFWiiaSaUlRD1IqLlfWrU/VPPWx+CGdVp7HEcx8wsEc8GcJRbEVEZp3XdPa6eTSfiha2ktlMas+kfO8Nyv4i7BqDZZpKrHcGfpcPy80Fqpg1TccElu2PiqVEaAzUbh+Cak+JQd5cRJTIq3Q6KtmVpGvLoQhdCg+pLiVF7l1oqlRpRt9nO0LrZ++m7z2/wD0OI969Ls7llRofTIc05EfDgeC8Ya5aWidPVLd0sOG1pxa7mPmmWdHS62WHyvoeyUwjaQ3rh9FfaFRdhUBpnLHFvtDLxC6e00q14lrmuG9pBHuKvczrLWRkrizaYFMoCne/wAlV3mn6NMTUexn6nAdBmVNzFvUo0KjsFz+kO1Io16dEQS+Zxyy1B4973LnO0X2kiCy1xP9VwwH6GnM8T0XHVLpxLahJLiQ4uJxnOZ5hLyO1RjzatPyo9mp6X3x7QTV7ovGwjcD8YK5e0vA9oeDgRI+iJ10C08ZLqzbHBGaTizUdRQ1SmEKLh/rEeKg64d60+AKNYNvcZi0m13uLyAEkIart46BJ2sRi4xww+CZ6TcsfuyOkNKCkMO87dOXNcD2y006s9rXYao80ZNJ2dI6rb7Raap0AWth1TY3MN4u+i4GpWLiSTJJkk7ZSZTk+GcvxLPjUVig7fcgUkiEils4Qyk0qKQVELgUkzU8qiCU2BVynaVEQs1UlCUlCj0WvcSChi4KxJcZUjmJJFRPBQYccUTCoqNRxaCRYo1HYKDakqNWoiSIVGpmsXSVxsR9avgVg3NWSt+CHJpjGiAKiXJEqJW4YhwU+soJKBFmup0rhzTLXFp3tJB9ypTyoQNOma/9Wr/3H/VDPrEmSSTvJk9Sqk6hdlrHrUYZpt5fArJaVr24mk3hPxS8j4BbCtG6aNB0HFpxI3HeF0tp2ipvGDgCfWwPvXDXggjl8yhyUyD4NOLVTx8LoemC6B9KeRlT+8fyV5a4qtzyj3GxeIy9j1GtpJjRL3NA4kD4rmdPdthGpQOO1+wfpBzPFckSq3oJybQE9fkmqXBW+oSSTiTmSmCfVSDUijDY8JippoVkIJKRCQCEhIJ00J1RBirKQlVOVtHNXHqUwn7qkiA9JM4FWdjqQmlJJcBGEYlVPSSRRIih4hDVLjYU6S0wVj4KzJu62BWaUkl0sSpDxnBQSSTixJ0yShdkgnhJJQg2qpsCSShB2hbViPwRzKSSTm9ILA9IjFvL5lCpJI8fpRZF2XHD5z8lQUkkZaGKaEkkJY2qkWpklRYglCSSosaEgE6SBkJaqWoeKSSohHyR3HorG0zuPRJJWiMnJ3HoU6SSsE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6" name="AutoShape 4" descr="data:image/jpeg;base64,/9j/4AAQSkZJRgABAQAAAQABAAD/2wCEAAkGBhQSERQUEhQUFBUVFBUUFBQUFBUUFBQXFBUVFBQUFBUXHCYeFxkjGRQUHy8gIycpLCwsFR4xNTAqNSYrLCkBCQoKDgwOGg8PGiwkHyQsLCwsKSksLCksLCwpLCwsLCwpLCwsKSwsLCkpKSwsLCkpLCwpKSwsLCkpKSwsLCwpLP/AABEIALgBEgMBIgACEQEDEQH/xAAbAAABBQEBAAAAAAAAAAAAAAAEAAECAwUGB//EAEIQAAEDAgIHAwkHAgQHAAAAAAEAAhEDBCExBRJBUWFxkQYigRMyQlKSobHB0QcUI2Jy4fBTskOC0vEVM3OTorPC/8QAGwEAAgMBAQEAAAAAAAAAAAAAAgMAAQQFBgf/xAAwEQACAgEDAgQEBAcAAAAAAAAAAQIRAwQSITFBBSIyURNhgZEUI3GxFTRCodHw8f/aAAwDAQACEQMRAD8A8oLAfQZ7IVrLdvqM9kJ6QlENYtKSMlsiy2Z/TZ7IVnkKW2nT9kJEoa4rQptRLYSwUCY8mz2Qta10fbkY06fshcZVuDKvoaYc3BKcVYdSo6K+Zbs/wqfshYdfSFP0aTPYb9EBdXbnnFUhD0Zag65YS+pOxo5Nb9E0cug+iem2Ve2kmUi9xTsyHst+iiah4ey36Ig0k7dHudkFGgosFFTl0H0U21uXQfRGDQVTd4becLX0f2cGofKCDySm0uWaJxeNJzVJmIysNw6D6Kzy43DoFK+0Q5hkZLNfKpxsX15RoNqjcOgVodwHQLJbVRNOsl7AKNHX5dAmNUcOgQDrhVm4UUAWg99yh33R3oYvTJqgSgmjcGcz1RQqHeeqz6eCIZURpAtF3lTOZ6lEUbo7z1QLnKQciBNRt2YzPVRfdneepWeaiRqKUUX1Lg7z1KrBnaeqoL07Kyshe6gTtPVC1rMoxlVWSqLTMV9sQqy0rdNEIWtbqtqD3+5nQkjDRTIdpe8Kp4FGh4hYQvFMaQhGmL2s061wAsy5ryh6t0ShzUUckGsZcGyp/dimtlphgIVqmSUqM11GFWGrRrUlChaaxVNEUuCNu1Gtoo230NvWraaD1tiFTQqU0YAoSum7P6KJGIwGfyC2NH9mGjErfZo9rWgAcT8kzFWWVdjd4fjWozJPouWYtPRgzIxlGO0WHNhGVKOHir6VPBbfhRqqPY5Ywyw2zVr2MC70ABTdrCRGBXlt1bQ9wGUle7uoyC04g5hef9oex5pEvZLqZPi0nYeHFZZ6fbyuh5vP4f8Ah7lj5j7exwLqCaCtutYws+rQSaOddgRCcNV3klZRtS5wa0EkmAAJJJyACui0rB2sW5o7sjcVQHBhaw+m/ujmBmfALveyf2ctpAVLgB1TMMzaznsc73D3rqrikAMBwWiOHi5HW0/hykryfY8w0p2Sa2lFMDXYJJxl5A7wE+JHJclC9ofZ/XnC8p7QWPkrioyIAcSP0u7zfcQqyY1FJonimnhDbOCrsZhKZz05VTyknEoua9RdUUC5RCgNDmopMcqFMFQug2m5XNqIJj1cCqFtBIqJ81WxqvYFCiotSVpCShdnNJEqQpq5lsUqjS3RQ0SrBQJWha6PWzb6IRUl1FyyJGFRtSEWxy3m6LB2Ii27OyVN6M8skTnPIudkFuaF0I4YkLpLPQTGrQqUQBACW8l9BUsl8I5/7v3oW3YUIUKNrjK0bdiW3YpBluzLitB1LE9OiGsx32jx6CUdcVGsALiGgkCSYEnABdHRqk2el8GjUZS9+DPqMVlEYK17E9NsLazv7x2sTvtwcCJBEEHIqym1W6qqyt1nmPa3QXkHyP8Aluxad29p5LkKzcV7fpjRTbii6m7aJafVcMiuEodk2MJ1++RnODZ3QseTHT4OPPw6Usn5fT9jjbaxc/zR47Oq9U7B9iW0GNr1RNV4lm5jTtH5jv3cyhtC6CbUrMYR3fOcBkGjPrl4r0U0MQrxR5tmr8Hj07Vu5AZpYIOrSx5LWfTQZZMpzfJojMzX2+K8z+0qy1bhrh6TP7SfkQvWvJrz77VaOFA/rHuahm7gzPrXuwv6HmbgqHIl4Q5asp54YBShO1qdQEqLcU71MhRhQgmopjVQxiKY1QBlzArwFTTRDAqAogWpK2EkNlUzOoWIRjbQKduEWGomFY9pbALQYFG2ooltNIk7MmWfJZb0lr27UHbU0fRCU2ICqQSqKTMkoQBoixiLotVTAiQMFaJYTo8TUHI/BXfczWriR3KWQ3uOXQY9FVo5veLvVaepwA+PRdBoK2hoJGLpcf8AN+0LqafjF9T1Xhcnj07n8+CP/AmAYDV/TgOmSBq2hY6D/uuqLEJpOz1myMwcPmnKfY1RztumYIarNVTLFINRJmmMilrFi6XtocDsdieYwK39VA6Xp/hT6rh0P+wRS6GjHOpEuyVjAfUOZOqOQxPv+C6GMUPoa21KTBwBPM4lFbSlGDNPdNsoe1UmkjKoEeCCfe08g9s8wq6lxbfQoexcB9q7Pw6H6n/2tXohMjCDvgrz37Vxhbj/AKp/9aj9LE6mX5TPLK4Q5aj6tND1WLOcMpASIVgam1FRCBTNCm5inTYoUxU2IhrUmU1eymqAYzGq9jUmU1eymqbAbKtRMrdVJBZLKKIR9vTkwttvZmUda9nwzE7MSULyoDepcIFtrOArfu6M8ozJp1uDcffkj7O12xHvPvRY8MshuweDajL5pLavn/gzKNsdgJ5AlHUrJ49B3slbVEZCPejWMC0fgl3kbf4FBLmb+xzrmEZgjmk1q2bTSIqeaDEkEkiMDERv4GIRj9HU3Ylvi3unpklS0bq4uzNn8Fnj9Mr/AFOfY1WSjLzRLmiW95u31hzH0WY96yuDi6Zxp4p45VNUbGjqcsP5nhvw/wBS6u3ELmuz47o4VJ/8Quja9b4uoJHqNN/LwS/3kN1sUnPEIN9ZRFVRSC+GBXTIcef7/NVgqd06XH+bFQTknxZqxEi7FU1ma1Nw5f3BO7NKmfiPiExvg09jXaYgKQdiqHOTa6zuRk2l1R05oCrbMZixrW446oAmeSJ1lU4yYVbg4LaPTfOa4D7VqRmgYwioJ4ywwu4p1FgfaPa69kXbab2O8CdQ/wB46IdwnVQuDPIX0ldYaBq3DtWjTc87YGA4uJwA5rsOynYU12ircEspZtaPPqcR6reO3ZvXfW9tTpMDKTAxgya3bxccyeJRxjfU5+DRSycvhHnmjvsqdgbiqG/kpd53i490eErcodgLNgxpl3F7yfcIHuXSF8mBifcFC4hoJccsSTkOQToxXsdjFpcUOErZjns7bNHdo0/ZH0QV32dtz/hM9kBDaa0nVfPkyWtG0+cfkBwV5ruIE7hJ4xjARJpuqOg8MYpNpGNfdlKXo93kZ9xWJc6HLNxHQrrHScUDd2+sDOKHJgteUy5NDp83DVfNHM+ThPCLuKOq4jcYQ7wuczx+WKhNxXZg5KdQNRJCVR6TSco3tIVGOYciI+h+CgHKwFY7pmLFkeOamuqdgWjqIZ3SPFbVu0bMvggwBkf3H15KxjC3I4L0WCUZwuJ9BwauOpgpx/4a1JmHrD3oho8RuWfQucUdTqzwKJ8FtmTd27qNU1KfmvMubs1ts7ic55rb0bpBtQR5p9U7eW9J9IPBBGaBbZQSN38kIE0i21NVLqbjmlp+az9I6GFSXMADxm3Y7iNxV1tcujVfiNh2j6o1jxml5IKSpnM1WmWSO2S+pk6AzcNxBjkCD8Qt1rkI21HlPKNwkEOG/Ih3PD3ogLE7iqYnTQcMex9h6hyTF6RaceCl5PDqluY7cgZ7e8VbSsMi4kcAJcfDYrWFrXAuIGIzwmcI+CNDJ1gcCZE4g47jsPJZdTr3CoY3zXJz9TqcmJ1Hv3B26OZMasmA7vPxg4AkCIyPRL/hzILi3VAOJ1i3BuOtJJGrtlFsc4hpxbDZLTqknu+a444g4yCo0WmGwANYl72uOt5wJcJmPOIxywO9c38Rmb9bM3x8r/qZRUswciWn82XtBCVqRaSDgmv9NgE6g1pAEu8xsTi1u/HPgFz2kH1K2L3EjYMgPALs6TFqeuR8fPqdvR4c8ucj4/ubn3tkxrtmMtYT0SJ2rzzS+iDgRmDK7DQNZzqYDjMDatbi1Zvz6XZHdF2GAYq+4t2vYWvaHNwJa7EGCHCfEDooUmSfFX3ODTyCGD5M82nSBHvlCVahJ1W4kqdRxOA2q2jT1Mdu/dO7itS5GXXCHqatFsZuOcbfoFj3TXVD3jgMY2fuVpGnKhVphoTNyXCHY0ofqc/dWwETl/MFS8fsERdVZdvUGUSThiU3Gu4c52DmnOfRVXbhSYXu2DAbzsHJabqAY0lxyEknIR/OS4LT3aAVXw3zBl+b8xUy5lFUjJqdQsEG+/Yrq3Ekk5nEnnmh6lYIY1VU+ouY0eRfLtky5JDeUSSwj05tRTNdBF6rqVViOVYU+4R1heh3ddnsO/nxWIHqQen4srxu0bdHrZ6adx6d0dSbWcWnw+hU21CMHA+KzNGaXya7PYd/Pit5tQOEGCP50K7EM0cis9lh1ENRDdBjMuN6sNTqMvooGy9XH8p+RVThGBmeOYVSLbNGiyRIV7GQgrGtitRjUG6uBXxH0ZAmCrWtxSqUpH86KFrXAMHw+izZ06KfK4C6bU1UwIGBOXEhXOGErn7vSNNpLTgwnLLVJxnrJB/g8xqdW4OkKhBzfA9xdtcdSsBGw4g7jI2EDGd4Caz7Rup92r3gDqzmdmqQdshwUa0VBLNXylLvN2tqNbv6dY2FY95dP/BOENbrEO3036mrh+szy4LMp/EpS+/cZk08ckaZ140vSJBM6zSQJbLmk4EDcTlCWkKoce6NkF0DWImdWd07Fg9mLRxl72kAaurIg6xxkchHULoPJL0Hh2jUfzZc+xkxaaGKe72Ml9DGFF9BajqElVVaS7bkdSOYwLq1mOa0tGW+qOQUqlvLkfaW+B/m1Jm+GxmbN5KHoUENpGpkNpOXuWwykA1ZobLjUPJg3D1uZ2LJge98GCM7dgtK31c89vDgFY5quLEtSP50W9uh26ilzYWFpW79EZ7Vo6SvNXAYnID5oK20b6VTE+r/AKvoqXuxkJdwGz0eXY5Dfv4DejHUwxuwD48ztRFxchoxwAXlXbjt35UmjQPcye8en+Vv5d528lc81IrLnWKNsr7bdsvKk0qJ/DB7zh6ZG78vxXG/eSqHvkp5WOU23ZwM2V5ZbmaVK+SddyVmyk0qtxn2mj5VJBgpKrJtPUnuUdZOSmKxI4gkmlKUyIhPWWxo3SurAfiN/wBd4WKralzqQBGsRMnZOUDep8Z4vMjZptRkwy3QZ29tcA5fVFEhw7wke8cjsXn1t2gdSOMuE5TiORXT6M07TqiWux2jI+IW/Dqo5VZ6vBrMedc8P2NN1oWmWGR7/ELQs7iQg6dXcrC7GRgdvHn9U53LoFlx3yjbYQQs/SNrHfH+YfAp6F3sP85K99wqu+GBDcUW16dWMTu3/uue0hZtce+XSTOIOAOUT44LofuYOLcBtBxjlvCD0lThsukbG5EmIxaNo54LyvimnW/dF0x2DJsnRVoewa1ndIe0yDgROzIziMRhHJQ0mW02kiNcg54wMnGBtOClY37BrgFwIiXmY3zByGzHYqNKHyjCTqmPS83hAMnd7lyU2pUOpufmN7Rpmk0xGsXPIzxLiPgAPBHCmszQlT8CkM4bqzvhxAPSFrtC97gpYo17Iw5OGVOpqipTRpVD0yyQkwJlHFWOrBrZOEkfX5KZwlZ17UJc0BusRiCTDQTw2nD3rHrJNYZKPV8fcf6uprurBwjZAnxyCHc6UM2pAgeJ3naU5qwE7S4FgxKPcFY9vJcTgg7qtAjaUPX0o2cHCeazL7TNKkC6rUa39TgI4Cc0yTKp9+EHtAB1ji4+kfgBsWfpfTVOiwvqODGjafptPBcbpz7VqTJFu01Hese6wdcSvONNdoKt0/WqvJ3Nya3kNiBzAyauMPTybvavt6+4llOWUsj6zxx3Dh1XJEqEptZJbs5mTJKbuRKVNVhWIRYk7Uyk1EiFsJkpSVFHpkpwlCQELKcBCKsjBVSpNcqCFKBv7j8Q47AOgRpMYnIYnkFjVHaxJ3mUvIaMPcse6U9F0GQSCNu1QbkFMmEEeOhoTo06Ha2pSHeOsB4HqtLRnbhlw6KZc17QTquGDhtgg4rhNL1+7CyNH3DqT21G5tM8+B4HLxXV08pVbOvpNVLG05O0e42faNjsCdV24/I7Vom93GRzXn7mtuqLalPJwy2tcM2nkrtG6OcGwScOJT5eaXT6nqFp8WWO+EqPQaGlgwyTHNX1dP0XwNUu5jDOVx1vY8TyK06VHJDLRYcr3ZFbAlpcfflmzSrUpcdQCRGDQMOMbZlWVKTHDAgcMh1g+6FnU2HZkrUmfhekfO1/diZYkuhpaNYWNLdxkY6wIPHPBaPlVz1NxaZBWlSvNZs7RgU5Y1hiorojLlhXLDPvKrqXCCdWzVTqm1VvRUYw6ltxeQCTgN/BQEFoe2YdlMeJ+S5zSPacteQy2dWAODtdrWk/pJEjmhXdpbmp5zG0WD0Q7XeeAiGtHVZJtzyJ9l+4LyxtKCOlraRZTHexO4LDvdNOeSNm4LOfWLlDVhboW+pvhHvIv8oVzfb/AESH23lo79IjHexx1YPIkEeK6Gmsrt7eBli4bajmsA5HXd7m+9Pklsdg6na8Ur9jyR5UJTlMuezzApTJKYCooTVOVFoUpUIOCpNTBIFWiiaSaUlRD1IqLlfWrU/VPPWx+CGdVp7HEcx8wsEc8GcJRbEVEZp3XdPa6eTSfiha2ktlMas+kfO8Nyv4i7BqDZZpKrHcGfpcPy80Fqpg1TccElu2PiqVEaAzUbh+Cak+JQd5cRJTIq3Q6KtmVpGvLoQhdCg+pLiVF7l1oqlRpRt9nO0LrZ++m7z2/wD0OI969Ls7llRofTIc05EfDgeC8Ya5aWidPVLd0sOG1pxa7mPmmWdHS62WHyvoeyUwjaQ3rh9FfaFRdhUBpnLHFvtDLxC6e00q14lrmuG9pBHuKvczrLWRkrizaYFMoCne/wAlV3mn6NMTUexn6nAdBmVNzFvUo0KjsFz+kO1Io16dEQS+Zxyy1B4973LnO0X2kiCy1xP9VwwH6GnM8T0XHVLpxLahJLiQ4uJxnOZ5hLyO1RjzatPyo9mp6X3x7QTV7ovGwjcD8YK5e0vA9oeDgRI+iJ10C08ZLqzbHBGaTizUdRQ1SmEKLh/rEeKg64d60+AKNYNvcZi0m13uLyAEkIart46BJ2sRi4xww+CZ6TcsfuyOkNKCkMO87dOXNcD2y006s9rXYao80ZNJ2dI6rb7Raap0AWth1TY3MN4u+i4GpWLiSTJJkk7ZSZTk+GcvxLPjUVig7fcgUkiEils4Qyk0qKQVELgUkzU8qiCU2BVynaVEQs1UlCUlCj0WvcSChi4KxJcZUjmJJFRPBQYccUTCoqNRxaCRYo1HYKDakqNWoiSIVGpmsXSVxsR9avgVg3NWSt+CHJpjGiAKiXJEqJW4YhwU+soJKBFmup0rhzTLXFp3tJB9ypTyoQNOma/9Wr/3H/VDPrEmSSTvJk9Sqk6hdlrHrUYZpt5fArJaVr24mk3hPxS8j4BbCtG6aNB0HFpxI3HeF0tp2ipvGDgCfWwPvXDXggjl8yhyUyD4NOLVTx8LoemC6B9KeRlT+8fyV5a4qtzyj3GxeIy9j1GtpJjRL3NA4kD4rmdPdthGpQOO1+wfpBzPFckSq3oJybQE9fkmqXBW+oSSTiTmSmCfVSDUijDY8JippoVkIJKRCQCEhIJ00J1RBirKQlVOVtHNXHqUwn7qkiA9JM4FWdjqQmlJJcBGEYlVPSSRRIih4hDVLjYU6S0wVj4KzJu62BWaUkl0sSpDxnBQSSTixJ0yShdkgnhJJQg2qpsCSShB2hbViPwRzKSSTm9ILA9IjFvL5lCpJI8fpRZF2XHD5z8lQUkkZaGKaEkkJY2qkWpklRYglCSSosaEgE6SBkJaqWoeKSSohHyR3HorG0zuPRJJWiMnJ3HoU6SSsE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90" y="2204864"/>
            <a:ext cx="2947645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7" descr="data:image/jpeg;base64,/9j/4AAQSkZJRgABAQAAAQABAAD/2wCEAAkGBhQSERQUEhQUFBUVFBUUFBQUFBUUFBQXFBUVFBQUFBUXHCYeFxkjGRQUHy8gIycpLCwsFR4xNTAqNSYrLCkBCQoKDgwOGg8PGiwkHyQsLCwsKSksLCksLCwpLCwsLCwpLCwsKSwsLCkpKSwsLCkpLCwpKSwsLCkpKSwsLCwpLP/AABEIALgBEgMBIgACEQEDEQH/xAAbAAABBQEBAAAAAAAAAAAAAAAEAAECAwUGB//EAEIQAAEDAgIHAwkHAgQHAAAAAAEAAhEDBCExBRJBUWFxkQYigRMyQlKSobHB0QcUI2Jy4fBTskOC0vEVM3OTorPC/8QAGwEAAgMBAQEAAAAAAAAAAAAAAgMAAQQFBgf/xAAwEQACAgEDAgQEBAcAAAAAAAAAAQIRAwQSITFBBSIyURNhgZEUI3GxFTRCodHw8f/aAAwDAQACEQMRAD8A8oLAfQZ7IVrLdvqM9kJ6QlENYtKSMlsiy2Z/TZ7IVnkKW2nT9kJEoa4rQptRLYSwUCY8mz2Qta10fbkY06fshcZVuDKvoaYc3BKcVYdSo6K+Zbs/wqfshYdfSFP0aTPYb9EBdXbnnFUhD0Zag65YS+pOxo5Nb9E0cug+iem2Ve2kmUi9xTsyHst+iiah4ey36Ig0k7dHudkFGgosFFTl0H0U21uXQfRGDQVTd4becLX0f2cGofKCDySm0uWaJxeNJzVJmIysNw6D6Kzy43DoFK+0Q5hkZLNfKpxsX15RoNqjcOgVodwHQLJbVRNOsl7AKNHX5dAmNUcOgQDrhVm4UUAWg99yh33R3oYvTJqgSgmjcGcz1RQqHeeqz6eCIZURpAtF3lTOZ6lEUbo7z1QLnKQciBNRt2YzPVRfdneepWeaiRqKUUX1Lg7z1KrBnaeqoL07Kyshe6gTtPVC1rMoxlVWSqLTMV9sQqy0rdNEIWtbqtqD3+5nQkjDRTIdpe8Kp4FGh4hYQvFMaQhGmL2s061wAsy5ryh6t0ShzUUckGsZcGyp/dimtlphgIVqmSUqM11GFWGrRrUlChaaxVNEUuCNu1Gtoo230NvWraaD1tiFTQqU0YAoSum7P6KJGIwGfyC2NH9mGjErfZo9rWgAcT8kzFWWVdjd4fjWozJPouWYtPRgzIxlGO0WHNhGVKOHir6VPBbfhRqqPY5Ywyw2zVr2MC70ABTdrCRGBXlt1bQ9wGUle7uoyC04g5hef9oex5pEvZLqZPi0nYeHFZZ6fbyuh5vP4f8Ah7lj5j7exwLqCaCtutYws+rQSaOddgRCcNV3klZRtS5wa0EkmAAJJJyACui0rB2sW5o7sjcVQHBhaw+m/ujmBmfALveyf2ctpAVLgB1TMMzaznsc73D3rqrikAMBwWiOHi5HW0/hykryfY8w0p2Sa2lFMDXYJJxl5A7wE+JHJclC9ofZ/XnC8p7QWPkrioyIAcSP0u7zfcQqyY1FJonimnhDbOCrsZhKZz05VTyknEoua9RdUUC5RCgNDmopMcqFMFQug2m5XNqIJj1cCqFtBIqJ81WxqvYFCiotSVpCShdnNJEqQpq5lsUqjS3RQ0SrBQJWha6PWzb6IRUl1FyyJGFRtSEWxy3m6LB2Ii27OyVN6M8skTnPIudkFuaF0I4YkLpLPQTGrQqUQBACW8l9BUsl8I5/7v3oW3YUIUKNrjK0bdiW3YpBluzLitB1LE9OiGsx32jx6CUdcVGsALiGgkCSYEnABdHRqk2el8GjUZS9+DPqMVlEYK17E9NsLazv7x2sTvtwcCJBEEHIqym1W6qqyt1nmPa3QXkHyP8Aluxad29p5LkKzcV7fpjRTbii6m7aJafVcMiuEodk2MJ1++RnODZ3QseTHT4OPPw6Usn5fT9jjbaxc/zR47Oq9U7B9iW0GNr1RNV4lm5jTtH5jv3cyhtC6CbUrMYR3fOcBkGjPrl4r0U0MQrxR5tmr8Hj07Vu5AZpYIOrSx5LWfTQZZMpzfJojMzX2+K8z+0qy1bhrh6TP7SfkQvWvJrz77VaOFA/rHuahm7gzPrXuwv6HmbgqHIl4Q5asp54YBShO1qdQEqLcU71MhRhQgmopjVQxiKY1QBlzArwFTTRDAqAogWpK2EkNlUzOoWIRjbQKduEWGomFY9pbALQYFG2ooltNIk7MmWfJZb0lr27UHbU0fRCU2ICqQSqKTMkoQBoixiLotVTAiQMFaJYTo8TUHI/BXfczWriR3KWQ3uOXQY9FVo5veLvVaepwA+PRdBoK2hoJGLpcf8AN+0LqafjF9T1Xhcnj07n8+CP/AmAYDV/TgOmSBq2hY6D/uuqLEJpOz1myMwcPmnKfY1RztumYIarNVTLFINRJmmMilrFi6XtocDsdieYwK39VA6Xp/hT6rh0P+wRS6GjHOpEuyVjAfUOZOqOQxPv+C6GMUPoa21KTBwBPM4lFbSlGDNPdNsoe1UmkjKoEeCCfe08g9s8wq6lxbfQoexcB9q7Pw6H6n/2tXohMjCDvgrz37Vxhbj/AKp/9aj9LE6mX5TPLK4Q5aj6tND1WLOcMpASIVgam1FRCBTNCm5inTYoUxU2IhrUmU1eymqAYzGq9jUmU1eymqbAbKtRMrdVJBZLKKIR9vTkwttvZmUda9nwzE7MSULyoDepcIFtrOArfu6M8ozJp1uDcffkj7O12xHvPvRY8MshuweDajL5pLavn/gzKNsdgJ5AlHUrJ49B3slbVEZCPejWMC0fgl3kbf4FBLmb+xzrmEZgjmk1q2bTSIqeaDEkEkiMDERv4GIRj9HU3Ylvi3unpklS0bq4uzNn8Fnj9Mr/AFOfY1WSjLzRLmiW95u31hzH0WY96yuDi6Zxp4p45VNUbGjqcsP5nhvw/wBS6u3ELmuz47o4VJ/8Quja9b4uoJHqNN/LwS/3kN1sUnPEIN9ZRFVRSC+GBXTIcef7/NVgqd06XH+bFQTknxZqxEi7FU1ma1Nw5f3BO7NKmfiPiExvg09jXaYgKQdiqHOTa6zuRk2l1R05oCrbMZixrW446oAmeSJ1lU4yYVbg4LaPTfOa4D7VqRmgYwioJ4ywwu4p1FgfaPa69kXbab2O8CdQ/wB46IdwnVQuDPIX0ldYaBq3DtWjTc87YGA4uJwA5rsOynYU12ircEspZtaPPqcR6reO3ZvXfW9tTpMDKTAxgya3bxccyeJRxjfU5+DRSycvhHnmjvsqdgbiqG/kpd53i490eErcodgLNgxpl3F7yfcIHuXSF8mBifcFC4hoJccsSTkOQToxXsdjFpcUOErZjns7bNHdo0/ZH0QV32dtz/hM9kBDaa0nVfPkyWtG0+cfkBwV5ruIE7hJ4xjARJpuqOg8MYpNpGNfdlKXo93kZ9xWJc6HLNxHQrrHScUDd2+sDOKHJgteUy5NDp83DVfNHM+ThPCLuKOq4jcYQ7wuczx+WKhNxXZg5KdQNRJCVR6TSco3tIVGOYciI+h+CgHKwFY7pmLFkeOamuqdgWjqIZ3SPFbVu0bMvggwBkf3H15KxjC3I4L0WCUZwuJ9BwauOpgpx/4a1JmHrD3oho8RuWfQucUdTqzwKJ8FtmTd27qNU1KfmvMubs1ts7ic55rb0bpBtQR5p9U7eW9J9IPBBGaBbZQSN38kIE0i21NVLqbjmlp+az9I6GFSXMADxm3Y7iNxV1tcujVfiNh2j6o1jxml5IKSpnM1WmWSO2S+pk6AzcNxBjkCD8Qt1rkI21HlPKNwkEOG/Ih3PD3ogLE7iqYnTQcMex9h6hyTF6RaceCl5PDqluY7cgZ7e8VbSsMi4kcAJcfDYrWFrXAuIGIzwmcI+CNDJ1gcCZE4g47jsPJZdTr3CoY3zXJz9TqcmJ1Hv3B26OZMasmA7vPxg4AkCIyPRL/hzILi3VAOJ1i3BuOtJJGrtlFsc4hpxbDZLTqknu+a444g4yCo0WmGwANYl72uOt5wJcJmPOIxywO9c38Rmb9bM3x8r/qZRUswciWn82XtBCVqRaSDgmv9NgE6g1pAEu8xsTi1u/HPgFz2kH1K2L3EjYMgPALs6TFqeuR8fPqdvR4c8ucj4/ubn3tkxrtmMtYT0SJ2rzzS+iDgRmDK7DQNZzqYDjMDatbi1Zvz6XZHdF2GAYq+4t2vYWvaHNwJa7EGCHCfEDooUmSfFX3ODTyCGD5M82nSBHvlCVahJ1W4kqdRxOA2q2jT1Mdu/dO7itS5GXXCHqatFsZuOcbfoFj3TXVD3jgMY2fuVpGnKhVphoTNyXCHY0ofqc/dWwETl/MFS8fsERdVZdvUGUSThiU3Gu4c52DmnOfRVXbhSYXu2DAbzsHJabqAY0lxyEknIR/OS4LT3aAVXw3zBl+b8xUy5lFUjJqdQsEG+/Yrq3Ekk5nEnnmh6lYIY1VU+ouY0eRfLtky5JDeUSSwj05tRTNdBF6rqVViOVYU+4R1heh3ddnsO/nxWIHqQen4srxu0bdHrZ6adx6d0dSbWcWnw+hU21CMHA+KzNGaXya7PYd/Pit5tQOEGCP50K7EM0cis9lh1ENRDdBjMuN6sNTqMvooGy9XH8p+RVThGBmeOYVSLbNGiyRIV7GQgrGtitRjUG6uBXxH0ZAmCrWtxSqUpH86KFrXAMHw+izZ06KfK4C6bU1UwIGBOXEhXOGErn7vSNNpLTgwnLLVJxnrJB/g8xqdW4OkKhBzfA9xdtcdSsBGw4g7jI2EDGd4Caz7Rup92r3gDqzmdmqQdshwUa0VBLNXylLvN2tqNbv6dY2FY95dP/BOENbrEO3036mrh+szy4LMp/EpS+/cZk08ckaZ140vSJBM6zSQJbLmk4EDcTlCWkKoce6NkF0DWImdWd07Fg9mLRxl72kAaurIg6xxkchHULoPJL0Hh2jUfzZc+xkxaaGKe72Ml9DGFF9BajqElVVaS7bkdSOYwLq1mOa0tGW+qOQUqlvLkfaW+B/m1Jm+GxmbN5KHoUENpGpkNpOXuWwykA1ZobLjUPJg3D1uZ2LJge98GCM7dgtK31c89vDgFY5quLEtSP50W9uh26ilzYWFpW79EZ7Vo6SvNXAYnID5oK20b6VTE+r/AKvoqXuxkJdwGz0eXY5Dfv4DejHUwxuwD48ztRFxchoxwAXlXbjt35UmjQPcye8en+Vv5d528lc81IrLnWKNsr7bdsvKk0qJ/DB7zh6ZG78vxXG/eSqHvkp5WOU23ZwM2V5ZbmaVK+SddyVmyk0qtxn2mj5VJBgpKrJtPUnuUdZOSmKxI4gkmlKUyIhPWWxo3SurAfiN/wBd4WKralzqQBGsRMnZOUDep8Z4vMjZptRkwy3QZ29tcA5fVFEhw7wke8cjsXn1t2gdSOMuE5TiORXT6M07TqiWux2jI+IW/Dqo5VZ6vBrMedc8P2NN1oWmWGR7/ELQs7iQg6dXcrC7GRgdvHn9U53LoFlx3yjbYQQs/SNrHfH+YfAp6F3sP85K99wqu+GBDcUW16dWMTu3/uue0hZtce+XSTOIOAOUT44LofuYOLcBtBxjlvCD0lThsukbG5EmIxaNo54LyvimnW/dF0x2DJsnRVoewa1ndIe0yDgROzIziMRhHJQ0mW02kiNcg54wMnGBtOClY37BrgFwIiXmY3zByGzHYqNKHyjCTqmPS83hAMnd7lyU2pUOpufmN7Rpmk0xGsXPIzxLiPgAPBHCmszQlT8CkM4bqzvhxAPSFrtC97gpYo17Iw5OGVOpqipTRpVD0yyQkwJlHFWOrBrZOEkfX5KZwlZ17UJc0BusRiCTDQTw2nD3rHrJNYZKPV8fcf6uprurBwjZAnxyCHc6UM2pAgeJ3naU5qwE7S4FgxKPcFY9vJcTgg7qtAjaUPX0o2cHCeazL7TNKkC6rUa39TgI4Cc0yTKp9+EHtAB1ji4+kfgBsWfpfTVOiwvqODGjafptPBcbpz7VqTJFu01Hese6wdcSvONNdoKt0/WqvJ3Nya3kNiBzAyauMPTybvavt6+4llOWUsj6zxx3Dh1XJEqEptZJbs5mTJKbuRKVNVhWIRYk7Uyk1EiFsJkpSVFHpkpwlCQELKcBCKsjBVSpNcqCFKBv7j8Q47AOgRpMYnIYnkFjVHaxJ3mUvIaMPcse6U9F0GQSCNu1QbkFMmEEeOhoTo06Ha2pSHeOsB4HqtLRnbhlw6KZc17QTquGDhtgg4rhNL1+7CyNH3DqT21G5tM8+B4HLxXV08pVbOvpNVLG05O0e42faNjsCdV24/I7Vom93GRzXn7mtuqLalPJwy2tcM2nkrtG6OcGwScOJT5eaXT6nqFp8WWO+EqPQaGlgwyTHNX1dP0XwNUu5jDOVx1vY8TyK06VHJDLRYcr3ZFbAlpcfflmzSrUpcdQCRGDQMOMbZlWVKTHDAgcMh1g+6FnU2HZkrUmfhekfO1/diZYkuhpaNYWNLdxkY6wIPHPBaPlVz1NxaZBWlSvNZs7RgU5Y1hiorojLlhXLDPvKrqXCCdWzVTqm1VvRUYw6ltxeQCTgN/BQEFoe2YdlMeJ+S5zSPacteQy2dWAODtdrWk/pJEjmhXdpbmp5zG0WD0Q7XeeAiGtHVZJtzyJ9l+4LyxtKCOlraRZTHexO4LDvdNOeSNm4LOfWLlDVhboW+pvhHvIv8oVzfb/AESH23lo79IjHexx1YPIkEeK6Gmsrt7eBli4bajmsA5HXd7m+9Pklsdg6na8Ur9jyR5UJTlMuezzApTJKYCooTVOVFoUpUIOCpNTBIFWiiaSaUlRD1IqLlfWrU/VPPWx+CGdVp7HEcx8wsEc8GcJRbEVEZp3XdPa6eTSfiha2ktlMas+kfO8Nyv4i7BqDZZpKrHcGfpcPy80Fqpg1TccElu2PiqVEaAzUbh+Cak+JQd5cRJTIq3Q6KtmVpGvLoQhdCg+pLiVF7l1oqlRpRt9nO0LrZ++m7z2/wD0OI969Ls7llRofTIc05EfDgeC8Ya5aWidPVLd0sOG1pxa7mPmmWdHS62WHyvoeyUwjaQ3rh9FfaFRdhUBpnLHFvtDLxC6e00q14lrmuG9pBHuKvczrLWRkrizaYFMoCne/wAlV3mn6NMTUexn6nAdBmVNzFvUo0KjsFz+kO1Io16dEQS+Zxyy1B4973LnO0X2kiCy1xP9VwwH6GnM8T0XHVLpxLahJLiQ4uJxnOZ5hLyO1RjzatPyo9mp6X3x7QTV7ovGwjcD8YK5e0vA9oeDgRI+iJ10C08ZLqzbHBGaTizUdRQ1SmEKLh/rEeKg64d60+AKNYNvcZi0m13uLyAEkIart46BJ2sRi4xww+CZ6TcsfuyOkNKCkMO87dOXNcD2y006s9rXYao80ZNJ2dI6rb7Raap0AWth1TY3MN4u+i4GpWLiSTJJkk7ZSZTk+GcvxLPjUVig7fcgUkiEils4Qyk0qKQVELgUkzU8qiCU2BVynaVEQs1UlCUlCj0WvcSChi4KxJcZUjmJJFRPBQYccUTCoqNRxaCRYo1HYKDakqNWoiSIVGpmsXSVxsR9avgVg3NWSt+CHJpjGiAKiXJEqJW4YhwU+soJKBFmup0rhzTLXFp3tJB9ypTyoQNOma/9Wr/3H/VDPrEmSSTvJk9Sqk6hdlrHrUYZpt5fArJaVr24mk3hPxS8j4BbCtG6aNB0HFpxI3HeF0tp2ipvGDgCfWwPvXDXggjl8yhyUyD4NOLVTx8LoemC6B9KeRlT+8fyV5a4qtzyj3GxeIy9j1GtpJjRL3NA4kD4rmdPdthGpQOO1+wfpBzPFckSq3oJybQE9fkmqXBW+oSSTiTmSmCfVSDUijDY8JippoVkIJKRCQCEhIJ00J1RBirKQlVOVtHNXHqUwn7qkiA9JM4FWdjqQmlJJcBGEYlVPSSRRIih4hDVLjYU6S0wVj4KzJu62BWaUkl0sSpDxnBQSSTixJ0yShdkgnhJJQg2qpsCSShB2hbViPwRzKSSTm9ILA9IjFvL5lCpJI8fpRZF2XHD5z8lQUkkZaGKaEkkJY2qkWpklRYglCSSosaEgE6SBkJaqWoeKSSohHyR3HorG0zuPRJJWiMnJ3HoU6SSsE/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8" name="AutoShape 9" descr="data:image/jpeg;base64,/9j/4AAQSkZJRgABAQAAAQABAAD/2wCEAAkGBhQSERQUEhQUFBUVFBUUFBQUFBUUFBQXFBUVFBQUFBUXHCYeFxkjGRQUHy8gIycpLCwsFR4xNTAqNSYrLCkBCQoKDgwOGg8PGiwkHyQsLCwsKSksLCksLCwpLCwsLCwpLCwsKSwsLCkpKSwsLCkpLCwpKSwsLCkpKSwsLCwpLP/AABEIALgBEgMBIgACEQEDEQH/xAAbAAABBQEBAAAAAAAAAAAAAAAEAAECAwUGB//EAEIQAAEDAgIHAwkHAgQHAAAAAAEAAhEDBCExBRJBUWFxkQYigRMyQlKSobHB0QcUI2Jy4fBTskOC0vEVM3OTorPC/8QAGwEAAgMBAQEAAAAAAAAAAAAAAgMAAQQFBgf/xAAwEQACAgEDAgQEBAcAAAAAAAAAAQIRAwQSITFBBSIyURNhgZEUI3GxFTRCodHw8f/aAAwDAQACEQMRAD8A8oLAfQZ7IVrLdvqM9kJ6QlENYtKSMlsiy2Z/TZ7IVnkKW2nT9kJEoa4rQptRLYSwUCY8mz2Qta10fbkY06fshcZVuDKvoaYc3BKcVYdSo6K+Zbs/wqfshYdfSFP0aTPYb9EBdXbnnFUhD0Zag65YS+pOxo5Nb9E0cug+iem2Ve2kmUi9xTsyHst+iiah4ey36Ig0k7dHudkFGgosFFTl0H0U21uXQfRGDQVTd4becLX0f2cGofKCDySm0uWaJxeNJzVJmIysNw6D6Kzy43DoFK+0Q5hkZLNfKpxsX15RoNqjcOgVodwHQLJbVRNOsl7AKNHX5dAmNUcOgQDrhVm4UUAWg99yh33R3oYvTJqgSgmjcGcz1RQqHeeqz6eCIZURpAtF3lTOZ6lEUbo7z1QLnKQciBNRt2YzPVRfdneepWeaiRqKUUX1Lg7z1KrBnaeqoL07Kyshe6gTtPVC1rMoxlVWSqLTMV9sQqy0rdNEIWtbqtqD3+5nQkjDRTIdpe8Kp4FGh4hYQvFMaQhGmL2s061wAsy5ryh6t0ShzUUckGsZcGyp/dimtlphgIVqmSUqM11GFWGrRrUlChaaxVNEUuCNu1Gtoo230NvWraaD1tiFTQqU0YAoSum7P6KJGIwGfyC2NH9mGjErfZo9rWgAcT8kzFWWVdjd4fjWozJPouWYtPRgzIxlGO0WHNhGVKOHir6VPBbfhRqqPY5Ywyw2zVr2MC70ABTdrCRGBXlt1bQ9wGUle7uoyC04g5hef9oex5pEvZLqZPi0nYeHFZZ6fbyuh5vP4f8Ah7lj5j7exwLqCaCtutYws+rQSaOddgRCcNV3klZRtS5wa0EkmAAJJJyACui0rB2sW5o7sjcVQHBhaw+m/ujmBmfALveyf2ctpAVLgB1TMMzaznsc73D3rqrikAMBwWiOHi5HW0/hykryfY8w0p2Sa2lFMDXYJJxl5A7wE+JHJclC9ofZ/XnC8p7QWPkrioyIAcSP0u7zfcQqyY1FJonimnhDbOCrsZhKZz05VTyknEoua9RdUUC5RCgNDmopMcqFMFQug2m5XNqIJj1cCqFtBIqJ81WxqvYFCiotSVpCShdnNJEqQpq5lsUqjS3RQ0SrBQJWha6PWzb6IRUl1FyyJGFRtSEWxy3m6LB2Ii27OyVN6M8skTnPIudkFuaF0I4YkLpLPQTGrQqUQBACW8l9BUsl8I5/7v3oW3YUIUKNrjK0bdiW3YpBluzLitB1LE9OiGsx32jx6CUdcVGsALiGgkCSYEnABdHRqk2el8GjUZS9+DPqMVlEYK17E9NsLazv7x2sTvtwcCJBEEHIqym1W6qqyt1nmPa3QXkHyP8Aluxad29p5LkKzcV7fpjRTbii6m7aJafVcMiuEodk2MJ1++RnODZ3QseTHT4OPPw6Usn5fT9jjbaxc/zR47Oq9U7B9iW0GNr1RNV4lm5jTtH5jv3cyhtC6CbUrMYR3fOcBkGjPrl4r0U0MQrxR5tmr8Hj07Vu5AZpYIOrSx5LWfTQZZMpzfJojMzX2+K8z+0qy1bhrh6TP7SfkQvWvJrz77VaOFA/rHuahm7gzPrXuwv6HmbgqHIl4Q5asp54YBShO1qdQEqLcU71MhRhQgmopjVQxiKY1QBlzArwFTTRDAqAogWpK2EkNlUzOoWIRjbQKduEWGomFY9pbALQYFG2ooltNIk7MmWfJZb0lr27UHbU0fRCU2ICqQSqKTMkoQBoixiLotVTAiQMFaJYTo8TUHI/BXfczWriR3KWQ3uOXQY9FVo5veLvVaepwA+PRdBoK2hoJGLpcf8AN+0LqafjF9T1Xhcnj07n8+CP/AmAYDV/TgOmSBq2hY6D/uuqLEJpOz1myMwcPmnKfY1RztumYIarNVTLFINRJmmMilrFi6XtocDsdieYwK39VA6Xp/hT6rh0P+wRS6GjHOpEuyVjAfUOZOqOQxPv+C6GMUPoa21KTBwBPM4lFbSlGDNPdNsoe1UmkjKoEeCCfe08g9s8wq6lxbfQoexcB9q7Pw6H6n/2tXohMjCDvgrz37Vxhbj/AKp/9aj9LE6mX5TPLK4Q5aj6tND1WLOcMpASIVgam1FRCBTNCm5inTYoUxU2IhrUmU1eymqAYzGq9jUmU1eymqbAbKtRMrdVJBZLKKIR9vTkwttvZmUda9nwzE7MSULyoDepcIFtrOArfu6M8ozJp1uDcffkj7O12xHvPvRY8MshuweDajL5pLavn/gzKNsdgJ5AlHUrJ49B3slbVEZCPejWMC0fgl3kbf4FBLmb+xzrmEZgjmk1q2bTSIqeaDEkEkiMDERv4GIRj9HU3Ylvi3unpklS0bq4uzNn8Fnj9Mr/AFOfY1WSjLzRLmiW95u31hzH0WY96yuDi6Zxp4p45VNUbGjqcsP5nhvw/wBS6u3ELmuz47o4VJ/8Quja9b4uoJHqNN/LwS/3kN1sUnPEIN9ZRFVRSC+GBXTIcef7/NVgqd06XH+bFQTknxZqxEi7FU1ma1Nw5f3BO7NKmfiPiExvg09jXaYgKQdiqHOTa6zuRk2l1R05oCrbMZixrW446oAmeSJ1lU4yYVbg4LaPTfOa4D7VqRmgYwioJ4ywwu4p1FgfaPa69kXbab2O8CdQ/wB46IdwnVQuDPIX0ldYaBq3DtWjTc87YGA4uJwA5rsOynYU12ircEspZtaPPqcR6reO3ZvXfW9tTpMDKTAxgya3bxccyeJRxjfU5+DRSycvhHnmjvsqdgbiqG/kpd53i490eErcodgLNgxpl3F7yfcIHuXSF8mBifcFC4hoJccsSTkOQToxXsdjFpcUOErZjns7bNHdo0/ZH0QV32dtz/hM9kBDaa0nVfPkyWtG0+cfkBwV5ruIE7hJ4xjARJpuqOg8MYpNpGNfdlKXo93kZ9xWJc6HLNxHQrrHScUDd2+sDOKHJgteUy5NDp83DVfNHM+ThPCLuKOq4jcYQ7wuczx+WKhNxXZg5KdQNRJCVR6TSco3tIVGOYciI+h+CgHKwFY7pmLFkeOamuqdgWjqIZ3SPFbVu0bMvggwBkf3H15KxjC3I4L0WCUZwuJ9BwauOpgpx/4a1JmHrD3oho8RuWfQucUdTqzwKJ8FtmTd27qNU1KfmvMubs1ts7ic55rb0bpBtQR5p9U7eW9J9IPBBGaBbZQSN38kIE0i21NVLqbjmlp+az9I6GFSXMADxm3Y7iNxV1tcujVfiNh2j6o1jxml5IKSpnM1WmWSO2S+pk6AzcNxBjkCD8Qt1rkI21HlPKNwkEOG/Ih3PD3ogLE7iqYnTQcMex9h6hyTF6RaceCl5PDqluY7cgZ7e8VbSsMi4kcAJcfDYrWFrXAuIGIzwmcI+CNDJ1gcCZE4g47jsPJZdTr3CoY3zXJz9TqcmJ1Hv3B26OZMasmA7vPxg4AkCIyPRL/hzILi3VAOJ1i3BuOtJJGrtlFsc4hpxbDZLTqknu+a444g4yCo0WmGwANYl72uOt5wJcJmPOIxywO9c38Rmb9bM3x8r/qZRUswciWn82XtBCVqRaSDgmv9NgE6g1pAEu8xsTi1u/HPgFz2kH1K2L3EjYMgPALs6TFqeuR8fPqdvR4c8ucj4/ubn3tkxrtmMtYT0SJ2rzzS+iDgRmDK7DQNZzqYDjMDatbi1Zvz6XZHdF2GAYq+4t2vYWvaHNwJa7EGCHCfEDooUmSfFX3ODTyCGD5M82nSBHvlCVahJ1W4kqdRxOA2q2jT1Mdu/dO7itS5GXXCHqatFsZuOcbfoFj3TXVD3jgMY2fuVpGnKhVphoTNyXCHY0ofqc/dWwETl/MFS8fsERdVZdvUGUSThiU3Gu4c52DmnOfRVXbhSYXu2DAbzsHJabqAY0lxyEknIR/OS4LT3aAVXw3zBl+b8xUy5lFUjJqdQsEG+/Yrq3Ekk5nEnnmh6lYIY1VU+ouY0eRfLtky5JDeUSSwj05tRTNdBF6rqVViOVYU+4R1heh3ddnsO/nxWIHqQen4srxu0bdHrZ6adx6d0dSbWcWnw+hU21CMHA+KzNGaXya7PYd/Pit5tQOEGCP50K7EM0cis9lh1ENRDdBjMuN6sNTqMvooGy9XH8p+RVThGBmeOYVSLbNGiyRIV7GQgrGtitRjUG6uBXxH0ZAmCrWtxSqUpH86KFrXAMHw+izZ06KfK4C6bU1UwIGBOXEhXOGErn7vSNNpLTgwnLLVJxnrJB/g8xqdW4OkKhBzfA9xdtcdSsBGw4g7jI2EDGd4Caz7Rup92r3gDqzmdmqQdshwUa0VBLNXylLvN2tqNbv6dY2FY95dP/BOENbrEO3036mrh+szy4LMp/EpS+/cZk08ckaZ140vSJBM6zSQJbLmk4EDcTlCWkKoce6NkF0DWImdWd07Fg9mLRxl72kAaurIg6xxkchHULoPJL0Hh2jUfzZc+xkxaaGKe72Ml9DGFF9BajqElVVaS7bkdSOYwLq1mOa0tGW+qOQUqlvLkfaW+B/m1Jm+GxmbN5KHoUENpGpkNpOXuWwykA1ZobLjUPJg3D1uZ2LJge98GCM7dgtK31c89vDgFY5quLEtSP50W9uh26ilzYWFpW79EZ7Vo6SvNXAYnID5oK20b6VTE+r/AKvoqXuxkJdwGz0eXY5Dfv4DejHUwxuwD48ztRFxchoxwAXlXbjt35UmjQPcye8en+Vv5d528lc81IrLnWKNsr7bdsvKk0qJ/DB7zh6ZG78vxXG/eSqHvkp5WOU23ZwM2V5ZbmaVK+SddyVmyk0qtxn2mj5VJBgpKrJtPUnuUdZOSmKxI4gkmlKUyIhPWWxo3SurAfiN/wBd4WKralzqQBGsRMnZOUDep8Z4vMjZptRkwy3QZ29tcA5fVFEhw7wke8cjsXn1t2gdSOMuE5TiORXT6M07TqiWux2jI+IW/Dqo5VZ6vBrMedc8P2NN1oWmWGR7/ELQs7iQg6dXcrC7GRgdvHn9U53LoFlx3yjbYQQs/SNrHfH+YfAp6F3sP85K99wqu+GBDcUW16dWMTu3/uue0hZtce+XSTOIOAOUT44LofuYOLcBtBxjlvCD0lThsukbG5EmIxaNo54LyvimnW/dF0x2DJsnRVoewa1ndIe0yDgROzIziMRhHJQ0mW02kiNcg54wMnGBtOClY37BrgFwIiXmY3zByGzHYqNKHyjCTqmPS83hAMnd7lyU2pUOpufmN7Rpmk0xGsXPIzxLiPgAPBHCmszQlT8CkM4bqzvhxAPSFrtC97gpYo17Iw5OGVOpqipTRpVD0yyQkwJlHFWOrBrZOEkfX5KZwlZ17UJc0BusRiCTDQTw2nD3rHrJNYZKPV8fcf6uprurBwjZAnxyCHc6UM2pAgeJ3naU5qwE7S4FgxKPcFY9vJcTgg7qtAjaUPX0o2cHCeazL7TNKkC6rUa39TgI4Cc0yTKp9+EHtAB1ji4+kfgBsWfpfTVOiwvqODGjafptPBcbpz7VqTJFu01Hese6wdcSvONNdoKt0/WqvJ3Nya3kNiBzAyauMPTybvavt6+4llOWUsj6zxx3Dh1XJEqEptZJbs5mTJKbuRKVNVhWIRYk7Uyk1EiFsJkpSVFHpkpwlCQELKcBCKsjBVSpNcqCFKBv7j8Q47AOgRpMYnIYnkFjVHaxJ3mUvIaMPcse6U9F0GQSCNu1QbkFMmEEeOhoTo06Ha2pSHeOsB4HqtLRnbhlw6KZc17QTquGDhtgg4rhNL1+7CyNH3DqT21G5tM8+B4HLxXV08pVbOvpNVLG05O0e42faNjsCdV24/I7Vom93GRzXn7mtuqLalPJwy2tcM2nkrtG6OcGwScOJT5eaXT6nqFp8WWO+EqPQaGlgwyTHNX1dP0XwNUu5jDOVx1vY8TyK06VHJDLRYcr3ZFbAlpcfflmzSrUpcdQCRGDQMOMbZlWVKTHDAgcMh1g+6FnU2HZkrUmfhekfO1/diZYkuhpaNYWNLdxkY6wIPHPBaPlVz1NxaZBWlSvNZs7RgU5Y1hiorojLlhXLDPvKrqXCCdWzVTqm1VvRUYw6ltxeQCTgN/BQEFoe2YdlMeJ+S5zSPacteQy2dWAODtdrWk/pJEjmhXdpbmp5zG0WD0Q7XeeAiGtHVZJtzyJ9l+4LyxtKCOlraRZTHexO4LDvdNOeSNm4LOfWLlDVhboW+pvhHvIv8oVzfb/AESH23lo79IjHexx1YPIkEeK6Gmsrt7eBli4bajmsA5HXd7m+9Pklsdg6na8Ur9jyR5UJTlMuezzApTJKYCooTVOVFoUpUIOCpNTBIFWiiaSaUlRD1IqLlfWrU/VPPWx+CGdVp7HEcx8wsEc8GcJRbEVEZp3XdPa6eTSfiha2ktlMas+kfO8Nyv4i7BqDZZpKrHcGfpcPy80Fqpg1TccElu2PiqVEaAzUbh+Cak+JQd5cRJTIq3Q6KtmVpGvLoQhdCg+pLiVF7l1oqlRpRt9nO0LrZ++m7z2/wD0OI969Ls7llRofTIc05EfDgeC8Ya5aWidPVLd0sOG1pxa7mPmmWdHS62WHyvoeyUwjaQ3rh9FfaFRdhUBpnLHFvtDLxC6e00q14lrmuG9pBHuKvczrLWRkrizaYFMoCne/wAlV3mn6NMTUexn6nAdBmVNzFvUo0KjsFz+kO1Io16dEQS+Zxyy1B4973LnO0X2kiCy1xP9VwwH6GnM8T0XHVLpxLahJLiQ4uJxnOZ5hLyO1RjzatPyo9mp6X3x7QTV7ovGwjcD8YK5e0vA9oeDgRI+iJ10C08ZLqzbHBGaTizUdRQ1SmEKLh/rEeKg64d60+AKNYNvcZi0m13uLyAEkIart46BJ2sRi4xww+CZ6TcsfuyOkNKCkMO87dOXNcD2y006s9rXYao80ZNJ2dI6rb7Raap0AWth1TY3MN4u+i4GpWLiSTJJkk7ZSZTk+GcvxLPjUVig7fcgUkiEils4Qyk0qKQVELgUkzU8qiCU2BVynaVEQs1UlCUlCj0WvcSChi4KxJcZUjmJJFRPBQYccUTCoqNRxaCRYo1HYKDakqNWoiSIVGpmsXSVxsR9avgVg3NWSt+CHJpjGiAKiXJEqJW4YhwU+soJKBFmup0rhzTLXFp3tJB9ypTyoQNOma/9Wr/3H/VDPrEmSSTvJk9Sqk6hdlrHrUYZpt5fArJaVr24mk3hPxS8j4BbCtG6aNB0HFpxI3HeF0tp2ipvGDgCfWwPvXDXggjl8yhyUyD4NOLVTx8LoemC6B9KeRlT+8fyV5a4qtzyj3GxeIy9j1GtpJjRL3NA4kD4rmdPdthGpQOO1+wfpBzPFckSq3oJybQE9fkmqXBW+oSSTiTmSmCfVSDUijDY8JippoVkIJKRCQCEhIJ00J1RBirKQlVOVtHNXHqUwn7qkiA9JM4FWdjqQmlJJcBGEYlVPSSRRIih4hDVLjYU6S0wVj4KzJu62BWaUkl0sSpDxnBQSSTixJ0yShdkgnhJJQg2qpsCSShB2hbViPwRzKSSTm9ILA9IjFvL5lCpJI8fpRZF2XHD5z8lQUkkZaGKaEkkJY2qkWpklRYglCSSosaEgE6SBkJaqWoeKSSohHyR3HorG0zuPRJJWiMnJ3HoU6SSsE//2Q=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1" name="10 Botón de acción: Comienzo">
            <a:hlinkClick r:id="" action="ppaction://hlinkshowjump?jump=firstslide" highlightClick="1"/>
          </p:cNvPr>
          <p:cNvSpPr/>
          <p:nvPr/>
        </p:nvSpPr>
        <p:spPr>
          <a:xfrm>
            <a:off x="251520" y="6309320"/>
            <a:ext cx="801626" cy="432048"/>
          </a:xfrm>
          <a:prstGeom prst="actionButtonBeginning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11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1053146" y="6309320"/>
            <a:ext cx="730410" cy="432048"/>
          </a:xfrm>
          <a:prstGeom prst="actionButtonBackPrevio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12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1783556" y="6309320"/>
            <a:ext cx="700212" cy="432048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13 Botón de acción: Final">
            <a:hlinkClick r:id="" action="ppaction://hlinkshowjump?jump=lastslide" highlightClick="1"/>
          </p:cNvPr>
          <p:cNvSpPr/>
          <p:nvPr/>
        </p:nvSpPr>
        <p:spPr>
          <a:xfrm>
            <a:off x="2483768" y="6309320"/>
            <a:ext cx="792088" cy="432048"/>
          </a:xfrm>
          <a:prstGeom prst="actionButtonEn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14 Botón de acción: Inicio">
            <a:hlinkClick r:id="" action="ppaction://hlinkshowjump?jump=firstslide" highlightClick="1"/>
          </p:cNvPr>
          <p:cNvSpPr/>
          <p:nvPr/>
        </p:nvSpPr>
        <p:spPr>
          <a:xfrm>
            <a:off x="8244408" y="6165304"/>
            <a:ext cx="648072" cy="576064"/>
          </a:xfrm>
          <a:prstGeom prst="actionButtonHo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4462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483768" y="285322"/>
            <a:ext cx="388843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es-ES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fruto</a:t>
            </a:r>
            <a:endParaRPr lang="es-ES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751292" y="2400549"/>
            <a:ext cx="47703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/>
              <a:t>es el órgano procedente de la flor, o de partes de ella, que contiene a las semillas hasta que estas maduran y luego contribuye a diseminarlas</a:t>
            </a:r>
            <a:endParaRPr lang="es-PE" sz="3200" dirty="0"/>
          </a:p>
        </p:txBody>
      </p:sp>
      <p:sp>
        <p:nvSpPr>
          <p:cNvPr id="5" name="AutoShape 2" descr="data:image/jpeg;base64,/9j/4AAQSkZJRgABAQAAAQABAAD/2wCEAAkGBhESEBUSEhIUFRQQFxIXFxAVFBQUFBQVFhIVFRQWFRYXHCceFxokGhQVIC8gJCcpLCwsFR4xNTAqNSYsLCkBCQoKDgwOGg8PGikkHyQqLiosLCksKSkpKSksLCksLCkpLCksLCkpLCkpKSksLCkpKSwsLCksKSwpLCwpLCkpLP/AABEIARYAowMBIgACEQEDEQH/xAAbAAEAAQUBAAAAAAAAAAAAAAAABgEDBAUHAv/EAE8QAAEDAgMDBwcFCwkJAAAAAAEAAgMEEQUSIQYxURMiQWFxkaEjMlJygbHBJEJikrIHFBZDY4KUotHS4RUzNFOzwsPT8DVFVWSDhJOjpP/EABoBAQACAwEAAAAAAAAAAAAAAAAEBQEDBgL/xAAsEQACAQMDAQgCAgMAAAAAAAAAAQIDBBEFEiExIiMyM0FRcYETYSQ0FJHB/9oADAMBAAIRAxEAPwDt6IiAIiIAiIgCIiAIiIAtdiWKiM5QMzrXt0AcStiojtRM9tS0B1g6Pd+eVX6lVqUreU6fU3UYqUsM020W0FXynJxsLub5+mQE8LfFW6HHA2IiZw5RrrZWnfuKwsXqXZjz7XYCbabrj3hQvDrvne7Xzz8FzMabuYbqj+/UuOzCOEjs2wlU6WGSUjzpCAOAFtO+6kyjmwEWWgZ9J0h73lSNdbaR2UYpexTVXmbCIikmoIiIAiIgCIiAIiIAiIgCIiAIiIAoXtY75bGPyJ/tbfFTRQrag3rmjpbCD3yO/YFWar/UmSLfzERXG3DPb8n/AHiorgTvKuHRnUox2Hyh9QfaUWwEc+30nHxVDaeS/gtJ+h23Yg/IY+rOP1yt6o5sFJejA9F8o/W/ipGuqt3mlH4KeqsTYREW81hEuvOZAekREAREQBERAEREAREQBERAFCset/KDjfdDGPaXPPxU1UFxgg4hNpuZAL9O6/xVRrL/AIkiTbLNRGhxxnPPqqI4No8Drd71OsUjBF+qyheHx2kGnznfaVBZT7pos5nV/ufSDkJG+hK7uLWke8qUBQ77nz/58fTYe9v8FMQurspbqMSpr+YzV4/jBp42lsfKSSvZHHFmDMziCTziDYBoc7d81Yn8o4h00Mduqrb3/wA3qrbflGJ8Y8Ojt1GonF7deWEN/wDKpIpZpI1jVNWPktC8xh0QJ3G0mbKGNdwLS4n1GpR4VWjKZJ3kje0OZrZrA0Hmnec5OpUlRedqPWTntVTY/nPJ8nk6Mz233a/O3XvbqtuRdCRNiG4KhKikM2Jcq1hPkzGwOmIiBDwY878nRoZBa/RuVmqfiLrWD9JAHENjZYZmWyG5LmWJuT1plmCZAoo3g9bWNz8tG94jjBADWAuduAY+4DyW2JJtqVcbtLNb/Z1Z/wDP/moYJAijrdqZj/u6s+rD/mr1+FMn/D636kR/xEyZRvyUuovV7SyndQVrTprycdt/T5Tct3h+ICQdY3jTQ+xaf8hKeyXHt+z1t7OUZyIikHgLn2Jy3rak+i5jfqxhdAcVynDq4zOlmP46Z5Hq3yjwAVNrUsW/2SrVdszZzcWUVc3LJ1XJ+KlErDbco5WxWdquas31RZSeSafc7l8rUN6oXd+YKZV9cyGJ8rzZkTXPcT6LRc+APguZbDYmIqwh5sJo7A2vcsJI96321GMioZFCxpMckrDMTp5KPyhZ+cQ1vYSupt7mnRopTZXVqUpT4N3sdRuZTB8n87UOdPIOkPlOex9VuRv5q3q0+FY3yufMAwMsb5rjdrdeG7Uwk6Elt9H/ADT6p4KT/mUtim3w+ho/HLOMG7ReI5A4AjcV7Utc8mthERZAREQBERAEREAWpxTCiTysRyyDX1u1bZCtVWlGrHbIzGW00WH7RtLskw5N446BbtrgRcblhYlg0cwGYWcNzxvHV1hRuvoKula50Rc9rQSMlyOq7P2KE5XFDhrfH39fs2pRn+mXtv8AaLkoTBGfLTgtv6DDoXHrsCAorhEGSMN6Wgd618FSZHF7yXSSG7nHf7OgWN1uqNl1zuqXcqvHoiwo0vxoynRab1HsRpudey32I18cMWZ/TuHS7sUZq66ZxuKWTKeJsSOoEqDZQl4muDc1lFltOfObo5pDhod43d+oUlmrQ6PODznNB7OIUYixxrH5HRSh4+YAHnsNjvVazGZY7vEboo9DnlaPOFjcjobop1ahKrNLAhjozezyB8jo3HyLAM8YGj5Mxc0O4hoINuKrQRSVs3IxaRs8+QCzWN4D6R6FHsAmmq3injsXPJcZAbi1wXuk69R2rsuBYJHSwiKPo1c4+c9x85zjxKs7Owy059F0ItxWiuI9TLpKcMYGDc0AD2BXkRdAklwitfIREWQEREAREQBERAEREAVC1VQoDm22GzrYJRNGLMmJuz5ol33HAEdHG6phx3WUq25ps1FIemPK8HhldfT2X71E8KdcNXJa3RUZJr1LS2m3HDMWkZy9VLI8ZmwHIxp3A9LrcV6xmTkmOktq0c3f5x0b4quzh0lPGVx9l162lZdjG+nNGPj8FVJ5uEl0RKZr8Fw4RMBdrK/nPedSXHfrw3JjxvTytt50b28bm3eVnSDpXrZ/DfvirAOrI2ue4HcbjI0d6mUIzrVk8mmTUVlko2F2djgp2yBreUqGse5wAHNLQWs04XKlAC0ew782HUpO9sTGntYMh8WrertIxUUkiok8vLCIi9GAiIgNOdqKb09Modex807nAW1HYr1Lj0Ej2sa/nPzEAtc2+UuB3jQ3a7Q8FYfslSF5eYgXEBu91g0W0HAc1ug4K8NnIBNy4aRIHF1w51rnNc23fPd3rXhnrg8y7TUzS4OlaCxxaQQ+9xoQ3TnW6SLgdK9P2igH4xtgbZtbX10BtzvNO6+5Yk2xtO8kyNLyXPcC5xOTO5znBg6Llxv1K+NmYejMLG7QHu8medrGNzdXEr1yOCsO01M52XlADmLRe9icjX8NDZzdDbfbetlTVLZGB7Dma4Ahw3EHctLHsbTggjPfMHk5/OfpdztN/N8Sr9bsvTzFpkDyWNDRllljFh1McAsowzbotB+A1H6Ev6TU/vqn4DUfoS/pNT/mLIJAi0H4D0nCb9Kqf30/Aek4TfpNT++scjg22IU3KRPYdz2Pb9Zpb8VzbB2nIAQQRYEHeCNCFMhsPSfl9P8Amqn99Qk7OxMqJIwZQGPdby8+7frd/WqPWYRdJSk8YZKtniTSMnBI8r522taV3juVzGIyTTi9vLXPYGOKx8LpxFVSRtzWLQ7nPc83Gm91yVl4oefD60nhGR8VzPCr5XsWbNdXOs3uH8FJ/ud0YEL5Tvkfb81mg8blRDFXafD2aLpmzlDyVLFHwYL9pFz710GkwzLcQbqXZwa/YqZjaYxFzQYZqtmUEaAVElrjsIPtUh5VvEd4Wpq9lKKRznyUsL3O1LiwZnHrPFR6voMNgmcw0EZMZZYtDSXOcA5tm5rgC+rjougk2iBgkmJ7RQwPyPJBDM5OW4tcgDfvuPdfesaPa+AuI5+UNvnykNJsCWN4uFxu4rW1WN00jTLJA7yYaw5rFzc+UECMOvcCTzrdhVupr6IQZpKYhkZsWGxc05GvvcO/q7O330tvXnLfQzguYh90mCKQsEM8gAYQ9jLtIcxrxb61u0IsuMU4GVlLNlZdosx1rNOXTnbtN/Six2jOCSoiLceAiIgCIiAIiIAiIgCgeNsy1sv0gw9419ynihO0zflvaxn95VOsRzbMkW3jNO0/LBxMVyfar2KE54eoy/ZVqMfLG3/qj716xP8AnIu2X7K5FLFRfBby6I18tPyksbPSkjbpwza+5daY2wXMcEiz1sI4OzfVBK6cF1mkxxTbKq65aFljHDIi5zixpdIAHEgG4AtY36LdCykVwRTGGHRXuI2CwDfNbuabtF7bhwVo4HT5cnIx5d+XI21+O5ZyLGEMnhsLRoAEXtFkzkIiIYCIiAIiIAiIgCIiAKGbUN+WDrjb4OepmoXtSfljeqJvi56q9W/rSJFt5iNLT61r/owsuq4qzy0P/V+ylC+9XP6kY8FcxRvlIr6WEv2VyGO8Xx/wtn0K7KwXr2H0GyHwAXRwuebJgffwP0JPguhhddpfklTc+P6KoiK1I4REQBERAEREAREQBERAEREAREQBQ3aQ/LOyNnvJ+KmShOPa1zhwZH8VVau/4zJFt4zW4a0GqqT0AxD9S69YoRykQ3ktmPsuB8UoW+Xqh+Ui/sgsetdeqAHzIbjqzSfwXKY71/pFq/YzNlG/Lm+pIPcV0Fc92Yfaub2PHguhhdZpb7n7Ku64n9BERWhGCIiAIiICl0zBRWOqxHOc8bgwlpGURlzbl4yDnWLdGXdwKRVuIh3PjNs4GVrAeaQdxvu3HN7Fr3P2PW0ld1QvHFR/FjVNmBjz8ncEljQ82HJiwHXd/crUNViDnWMbQLxkggaNPnC/SbBwPDMLL1uG0kuccUzBRA1+IaERk6OuXMDLHyZPMvrY3aOIJ4L2yprmtdI4G73HmCPMIw0va1rBfXMQzU7rrDl7IbSWoov/ACtVi14jmzAWEbrE5WnKNd1r842HN6ws+gxWUU7pJY3lzCbtZG4ud6jd5WdxjBuUUfO2kfTTVw/7Kc+5q9jbCH+prB20VV+4m4wb1QjHDeuf1Nj9xW4dtvTDe2pHbR1Q/wANRCv2oppKuR4dIAcg1p6gGwYegsuqvVU527SRJtvGZFA+9RU+tAf/AFLGnF62Tqgg+3IruD1DZJql7Tdp+97GxbfyRG5wB6Fbqv6W8/kYfCSQLmMNTnn2RZN8mds035cOx58Ap+FANlh8uafoye4KfhdRpfk/ZW3fjXwVREVqRgiIgCIiA8hgVcoVUQFMqZVVEB5yf607lXIqogPPJj/RKqGqqICmVMqqiAoGD/RKg2ISu+/Zec7f0E6WFlOioFO69ZMfpnuVPrD7j7JNt4izTOJqZ/Vp/suCtVLPKk8WMHc+Qq/EPlEtullP/ifsXiqPO68o95/auYfjLJ9C5st/Tm+rJ7gp+Fz/AGZdasYeIePBdAC6vTPJ+ysuvGvgqiIrQjhERAEREAREQBERAEREAREQBEutaceiEhYTYt+cd3etc6kYeJ4PUYuXQ2Dz8Fz6hcXSvdxc8/rFTevq2iF7wRYNJBB6tFDsLZYXPSqPWqnZjFEu1XUtX8s88Wt8HOCsznnZvo28bq5K3nk9VvEn4rGqHqhUcMntouYNUWqoj0Z/e0j4rpIXI/vjI9r/AEC0/rBdajfcAjpAK6XS32JIrrrqekRFckQIiIAiIgCIiAIiIAiIgCIiAooVi97vv6R7N+l1L6yfIxz9+UE27FzqfaPPnLm5hIRlA6dNyotZTcYqPXJNtF2mZNbIWxBrXaPcwFvQd5PuCyIiBGLkN00F96jclbJK9jGAAs1t6N7jU8Vk0dK3PlnD8zjvzad/SqJ05YSm+SxUI4NoWgu0IPGxusWpiR2Ata4mN0kbgdNbj2g6kLy6pkD+SmAzHzZALNd7ESTfBraz0NfMNCF0DZHF2ywNbfnxANcOzpUCqWWcfdwWTs3WGGsYbnLIcjh0HN5t+xWdjV/HNfsj14ZidSREXTlaEREAREQBERAEREAREQBERAUUP2l2J5TylPZj+cSzSzr6m3BymKELXOnGaw0e4zcXlHKsNjEYyi4y3zZvOv03W3mpBJDawzDUHgVstsMGsPviNurb8oBvc06Zu0LXYXNfQnguRvLeVCpyWdGpuWSmHVBkZc6ObzX+t0FMWoBJEW9I1B6wsejeG1crNwkAcB1jQrYzPsOy/uUKUdslJG3JFnVGeJj+k3B9ZriDfuXiYkBrhvab+1eRHlbM3obPJbrs1hNvaSvM5JaBxIHebKyinuNUjsNO+7Gn0gD3hXFZpY8rGjgAO4WV5dXF5WSpCIi9AIiIAiIgCIiAIiIAiIgCIiA8SRgix3OBBHs1XOhAYaiSLojdoT0tPmldIUJ22hyTxyjc9pae1p5v2vBVupUfyUW/Y328tsse5o68kV0DvSu09hBW2qJNO/4rU1vOnpSNwdID7IiQr9XUWHafBcxOOVEsmauql0IA15aU99hr3L3gFEZqqJltA8OcOjK3U/sWvlN7nrcfHepv9zrCrMdUOGsl2M6mNOve73K5tqW+aRoqy2xbJqERF0BWhERAEREAREQBERAEREAREQBERAFFNv7cnFx5QkfUN1K1F9uKfMyN1iQ17rnhcWUa68mXwe6fjRG+T1jd6Bf4tIHvWLX3stjG3To77rCq2XK5CEm3yWj6mrEFyAN7iGjtJAXXcOpBFCyNumRoHcFzTCKfNVQt/KNP1QSuphdLp8ew2QrnqiqIisyKEREAREQBERAEREAREQBERAEREAXiSIEEEXB6DuRFh9B6mI7B4D+Lb7NPcrDtmqY/i/E/tRFoVOD6xX+jZlopT7NU7JGyNYQ5huDmPAj4ragIi9xSing8S5ZVERbTAREQBER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5122" name="Picture 2" descr="http://t1.gstatic.com/images?q=tbn:ANd9GcQaIkRPP03VTIA1yFMPz0vM8UxXgm5OXs_7jRHxHkp6A2uXsH8Z7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76" y="1772816"/>
            <a:ext cx="2204230" cy="331236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Botón de acción: Comienzo">
            <a:hlinkClick r:id="" action="ppaction://hlinkshowjump?jump=firstslide" highlightClick="1"/>
          </p:cNvPr>
          <p:cNvSpPr/>
          <p:nvPr/>
        </p:nvSpPr>
        <p:spPr>
          <a:xfrm>
            <a:off x="251520" y="6309320"/>
            <a:ext cx="801626" cy="432048"/>
          </a:xfrm>
          <a:prstGeom prst="actionButtonBeginning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7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1053146" y="6309320"/>
            <a:ext cx="730410" cy="432048"/>
          </a:xfrm>
          <a:prstGeom prst="actionButtonBackPrevio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8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1783556" y="6309320"/>
            <a:ext cx="700212" cy="432048"/>
          </a:xfrm>
          <a:prstGeom prst="actionButtonForwardNex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9 Botón de acción: Final">
            <a:hlinkClick r:id="" action="ppaction://hlinkshowjump?jump=lastslide" highlightClick="1"/>
          </p:cNvPr>
          <p:cNvSpPr/>
          <p:nvPr/>
        </p:nvSpPr>
        <p:spPr>
          <a:xfrm>
            <a:off x="2483768" y="6309320"/>
            <a:ext cx="792088" cy="432048"/>
          </a:xfrm>
          <a:prstGeom prst="actionButtonEn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1 Botón de acción: Inicio">
            <a:hlinkClick r:id="" action="ppaction://hlinkshowjump?jump=firstslide" highlightClick="1"/>
          </p:cNvPr>
          <p:cNvSpPr/>
          <p:nvPr/>
        </p:nvSpPr>
        <p:spPr>
          <a:xfrm>
            <a:off x="8244408" y="6165304"/>
            <a:ext cx="648072" cy="576064"/>
          </a:xfrm>
          <a:prstGeom prst="actionButtonHo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1988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41</Words>
  <Application>Microsoft Office PowerPoint</Application>
  <PresentationFormat>Presentación en pantalla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</dc:creator>
  <cp:lastModifiedBy>victor</cp:lastModifiedBy>
  <cp:revision>6</cp:revision>
  <dcterms:created xsi:type="dcterms:W3CDTF">2013-02-20T17:32:52Z</dcterms:created>
  <dcterms:modified xsi:type="dcterms:W3CDTF">2013-02-20T18:31:39Z</dcterms:modified>
</cp:coreProperties>
</file>