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s-ES" smtClean="0"/>
              <a:t>Haga clic para modificar el estilo de título del patrón</a:t>
            </a:r>
            <a:endParaRPr kumimoji="0" lang="en-US"/>
          </a:p>
        </p:txBody>
      </p:sp>
      <p:sp>
        <p:nvSpPr>
          <p:cNvPr id="3" name="2 Subtítulo"/>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s-ES" smtClean="0"/>
              <a:t>Haga clic para modificar el estilo de subtítulo del patrón</a:t>
            </a:r>
            <a:endParaRPr kumimoji="0" lang="en-US"/>
          </a:p>
        </p:txBody>
      </p:sp>
      <p:sp>
        <p:nvSpPr>
          <p:cNvPr id="4" name="3 Marcador de fecha"/>
          <p:cNvSpPr>
            <a:spLocks noGrp="1"/>
          </p:cNvSpPr>
          <p:nvPr>
            <p:ph type="dt" sz="half" idx="10"/>
          </p:nvPr>
        </p:nvSpPr>
        <p:spPr/>
        <p:txBody>
          <a:bodyPr/>
          <a:lstStyle/>
          <a:p>
            <a:fld id="{AE43EFDA-14C8-4631-B605-E9B82299DA30}" type="datetimeFigureOut">
              <a:rPr lang="es-PA" smtClean="0"/>
              <a:pPr/>
              <a:t>04/19/2013</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A580886-2B5A-4C4F-A4FF-A592B14D5F59}" type="slidenum">
              <a:rPr lang="es-PA" smtClean="0"/>
              <a:pPr/>
              <a:t>‹Nº›</a:t>
            </a:fld>
            <a:endParaRPr lang="es-PA"/>
          </a:p>
        </p:txBody>
      </p:sp>
      <p:sp>
        <p:nvSpPr>
          <p:cNvPr id="10" name="9 Rectángulo"/>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E43EFDA-14C8-4631-B605-E9B82299DA30}" type="datetimeFigureOut">
              <a:rPr lang="es-PA" smtClean="0"/>
              <a:pPr/>
              <a:t>04/19/2013</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A580886-2B5A-4C4F-A4FF-A592B14D5F59}" type="slidenum">
              <a:rPr lang="es-PA" smtClean="0"/>
              <a:pPr/>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9" name="8 Rectángulo"/>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Rectángulo"/>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vertical"/>
          <p:cNvSpPr>
            <a:spLocks noGrp="1"/>
          </p:cNvSpPr>
          <p:nvPr>
            <p:ph type="title" orient="vert"/>
          </p:nvPr>
        </p:nvSpPr>
        <p:spPr>
          <a:xfrm>
            <a:off x="6781800" y="274640"/>
            <a:ext cx="19050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04800"/>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E43EFDA-14C8-4631-B605-E9B82299DA30}" type="datetimeFigureOut">
              <a:rPr lang="es-PA" smtClean="0"/>
              <a:pPr/>
              <a:t>04/19/2013</a:t>
            </a:fld>
            <a:endParaRPr lang="es-PA"/>
          </a:p>
        </p:txBody>
      </p:sp>
      <p:sp>
        <p:nvSpPr>
          <p:cNvPr id="5" name="4 Marcador de pie de página"/>
          <p:cNvSpPr>
            <a:spLocks noGrp="1"/>
          </p:cNvSpPr>
          <p:nvPr>
            <p:ph type="ftr" sz="quarter" idx="11"/>
          </p:nvPr>
        </p:nvSpPr>
        <p:spPr>
          <a:xfrm>
            <a:off x="2640597" y="6377459"/>
            <a:ext cx="3836404" cy="365125"/>
          </a:xfrm>
        </p:spPr>
        <p:txBody>
          <a:bodyPr/>
          <a:lstStyle/>
          <a:p>
            <a:endParaRPr lang="es-PA"/>
          </a:p>
        </p:txBody>
      </p:sp>
      <p:sp>
        <p:nvSpPr>
          <p:cNvPr id="6" name="5 Marcador de número de diapositiva"/>
          <p:cNvSpPr>
            <a:spLocks noGrp="1"/>
          </p:cNvSpPr>
          <p:nvPr>
            <p:ph type="sldNum" sz="quarter" idx="12"/>
          </p:nvPr>
        </p:nvSpPr>
        <p:spPr/>
        <p:txBody>
          <a:bodyPr/>
          <a:lstStyle/>
          <a:p>
            <a:fld id="{FA580886-2B5A-4C4F-A4FF-A592B14D5F59}" type="slidenum">
              <a:rPr lang="es-PA" smtClean="0"/>
              <a:pPr/>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5448"/>
            <a:ext cx="8229600" cy="1252728"/>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E43EFDA-14C8-4631-B605-E9B82299DA30}" type="datetimeFigureOut">
              <a:rPr lang="es-PA" smtClean="0"/>
              <a:pPr/>
              <a:t>04/19/2013</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A580886-2B5A-4C4F-A4FF-A592B14D5F59}" type="slidenum">
              <a:rPr lang="es-PA" smtClean="0"/>
              <a:pPr/>
              <a:t>‹Nº›</a:t>
            </a:fld>
            <a:endParaRPr lang="es-P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Rectángulo"/>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AE43EFDA-14C8-4631-B605-E9B82299DA30}" type="datetimeFigureOut">
              <a:rPr lang="es-PA" smtClean="0"/>
              <a:pPr/>
              <a:t>04/19/2013</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FA580886-2B5A-4C4F-A4FF-A592B14D5F59}" type="slidenum">
              <a:rPr lang="es-PA" smtClean="0"/>
              <a:pPr/>
              <a:t>‹Nº›</a:t>
            </a:fld>
            <a:endParaRPr lang="es-P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E43EFDA-14C8-4631-B605-E9B82299DA30}" type="datetimeFigureOut">
              <a:rPr lang="es-PA" smtClean="0"/>
              <a:pPr/>
              <a:t>04/19/2013</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FA580886-2B5A-4C4F-A4FF-A592B14D5F59}" type="slidenum">
              <a:rPr lang="es-PA" smtClean="0"/>
              <a:pPr/>
              <a:t>‹Nº›</a:t>
            </a:fld>
            <a:endParaRPr lang="es-P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texto"/>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6" name="5 Marcador de contenido"/>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AE43EFDA-14C8-4631-B605-E9B82299DA30}" type="datetimeFigureOut">
              <a:rPr lang="es-PA" smtClean="0"/>
              <a:pPr/>
              <a:t>04/19/2013</a:t>
            </a:fld>
            <a:endParaRPr lang="es-PA"/>
          </a:p>
        </p:txBody>
      </p:sp>
      <p:sp>
        <p:nvSpPr>
          <p:cNvPr id="8" name="7 Marcador de pie de página"/>
          <p:cNvSpPr>
            <a:spLocks noGrp="1"/>
          </p:cNvSpPr>
          <p:nvPr>
            <p:ph type="ftr" sz="quarter" idx="11"/>
          </p:nvPr>
        </p:nvSpPr>
        <p:spPr/>
        <p:txBody>
          <a:bodyPr/>
          <a:lstStyle/>
          <a:p>
            <a:endParaRPr lang="es-PA"/>
          </a:p>
        </p:txBody>
      </p:sp>
      <p:sp>
        <p:nvSpPr>
          <p:cNvPr id="9" name="8 Marcador de número de diapositiva"/>
          <p:cNvSpPr>
            <a:spLocks noGrp="1"/>
          </p:cNvSpPr>
          <p:nvPr>
            <p:ph type="sldNum" sz="quarter" idx="12"/>
          </p:nvPr>
        </p:nvSpPr>
        <p:spPr/>
        <p:txBody>
          <a:bodyPr/>
          <a:lstStyle/>
          <a:p>
            <a:fld id="{FA580886-2B5A-4C4F-A4FF-A592B14D5F59}" type="slidenum">
              <a:rPr lang="es-PA" smtClean="0"/>
              <a:pPr/>
              <a:t>‹Nº›</a:t>
            </a:fld>
            <a:endParaRPr lang="es-P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AE43EFDA-14C8-4631-B605-E9B82299DA30}" type="datetimeFigureOut">
              <a:rPr lang="es-PA" smtClean="0"/>
              <a:pPr/>
              <a:t>04/19/2013</a:t>
            </a:fld>
            <a:endParaRPr lang="es-PA"/>
          </a:p>
        </p:txBody>
      </p:sp>
      <p:sp>
        <p:nvSpPr>
          <p:cNvPr id="4" name="3 Marcador de pie de página"/>
          <p:cNvSpPr>
            <a:spLocks noGrp="1"/>
          </p:cNvSpPr>
          <p:nvPr>
            <p:ph type="ftr" sz="quarter" idx="11"/>
          </p:nvPr>
        </p:nvSpPr>
        <p:spPr/>
        <p:txBody>
          <a:bodyPr/>
          <a:lstStyle/>
          <a:p>
            <a:endParaRPr lang="es-PA"/>
          </a:p>
        </p:txBody>
      </p:sp>
      <p:sp>
        <p:nvSpPr>
          <p:cNvPr id="5" name="4 Marcador de número de diapositiva"/>
          <p:cNvSpPr>
            <a:spLocks noGrp="1"/>
          </p:cNvSpPr>
          <p:nvPr>
            <p:ph type="sldNum" sz="quarter" idx="12"/>
          </p:nvPr>
        </p:nvSpPr>
        <p:spPr/>
        <p:txBody>
          <a:bodyPr/>
          <a:lstStyle/>
          <a:p>
            <a:fld id="{FA580886-2B5A-4C4F-A4FF-A592B14D5F59}" type="slidenum">
              <a:rPr lang="es-PA" smtClean="0"/>
              <a:pPr/>
              <a:t>‹Nº›</a:t>
            </a:fld>
            <a:endParaRPr lang="es-P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E43EFDA-14C8-4631-B605-E9B82299DA30}" type="datetimeFigureOut">
              <a:rPr lang="es-PA" smtClean="0"/>
              <a:pPr/>
              <a:t>04/19/2013</a:t>
            </a:fld>
            <a:endParaRPr lang="es-PA"/>
          </a:p>
        </p:txBody>
      </p:sp>
      <p:sp>
        <p:nvSpPr>
          <p:cNvPr id="3" name="2 Marcador de pie de página"/>
          <p:cNvSpPr>
            <a:spLocks noGrp="1"/>
          </p:cNvSpPr>
          <p:nvPr>
            <p:ph type="ftr" sz="quarter" idx="11"/>
          </p:nvPr>
        </p:nvSpPr>
        <p:spPr/>
        <p:txBody>
          <a:bodyPr/>
          <a:lstStyle/>
          <a:p>
            <a:endParaRPr lang="es-PA"/>
          </a:p>
        </p:txBody>
      </p:sp>
      <p:sp>
        <p:nvSpPr>
          <p:cNvPr id="4" name="3 Marcador de número de diapositiva"/>
          <p:cNvSpPr>
            <a:spLocks noGrp="1"/>
          </p:cNvSpPr>
          <p:nvPr>
            <p:ph type="sldNum" sz="quarter" idx="12"/>
          </p:nvPr>
        </p:nvSpPr>
        <p:spPr/>
        <p:txBody>
          <a:bodyPr/>
          <a:lstStyle/>
          <a:p>
            <a:fld id="{FA580886-2B5A-4C4F-A4FF-A592B14D5F59}" type="slidenum">
              <a:rPr lang="es-PA" smtClean="0"/>
              <a:pPr/>
              <a:t>‹Nº›</a:t>
            </a:fld>
            <a:endParaRPr lang="es-P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texto"/>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AE43EFDA-14C8-4631-B605-E9B82299DA30}" type="datetimeFigureOut">
              <a:rPr lang="es-PA" smtClean="0"/>
              <a:pPr/>
              <a:t>04/19/2013</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FA580886-2B5A-4C4F-A4FF-A592B14D5F59}" type="slidenum">
              <a:rPr lang="es-PA" smtClean="0"/>
              <a:pPr/>
              <a:t>‹Nº›</a:t>
            </a:fld>
            <a:endParaRPr lang="es-PA"/>
          </a:p>
        </p:txBody>
      </p:sp>
      <p:sp>
        <p:nvSpPr>
          <p:cNvPr id="12" name="11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164592" y="1170432"/>
            <a:ext cx="2523744" cy="201168"/>
          </a:xfrm>
        </p:spPr>
        <p:txBody>
          <a:bodyPr/>
          <a:lstStyle/>
          <a:p>
            <a:fld id="{AE43EFDA-14C8-4631-B605-E9B82299DA30}" type="datetimeFigureOut">
              <a:rPr lang="es-PA" smtClean="0"/>
              <a:pPr/>
              <a:t>04/19/2013</a:t>
            </a:fld>
            <a:endParaRPr lang="es-PA"/>
          </a:p>
        </p:txBody>
      </p:sp>
      <p:sp>
        <p:nvSpPr>
          <p:cNvPr id="11" name="10 Rectángulo"/>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Marcador de pie de página"/>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s-PA"/>
          </a:p>
        </p:txBody>
      </p:sp>
      <p:sp>
        <p:nvSpPr>
          <p:cNvPr id="7" name="6 Marcador de número de diapositiva"/>
          <p:cNvSpPr>
            <a:spLocks noGrp="1"/>
          </p:cNvSpPr>
          <p:nvPr>
            <p:ph type="sldNum" sz="quarter" idx="12"/>
          </p:nvPr>
        </p:nvSpPr>
        <p:spPr>
          <a:xfrm>
            <a:off x="8339328" y="1170432"/>
            <a:ext cx="733864" cy="201168"/>
          </a:xfrm>
        </p:spPr>
        <p:txBody>
          <a:bodyPr/>
          <a:lstStyle/>
          <a:p>
            <a:fld id="{FA580886-2B5A-4C4F-A4FF-A592B14D5F59}" type="slidenum">
              <a:rPr lang="es-PA" smtClean="0"/>
              <a:pPr/>
              <a:t>‹Nº›</a:t>
            </a:fld>
            <a:endParaRPr lang="es-PA"/>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Rectángulo"/>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Rectángulo"/>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Marcador de título"/>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4" name="3 Marcador de fecha"/>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AE43EFDA-14C8-4631-B605-E9B82299DA30}" type="datetimeFigureOut">
              <a:rPr lang="es-PA" smtClean="0"/>
              <a:pPr/>
              <a:t>04/19/2013</a:t>
            </a:fld>
            <a:endParaRPr lang="es-PA"/>
          </a:p>
        </p:txBody>
      </p:sp>
      <p:sp>
        <p:nvSpPr>
          <p:cNvPr id="5" name="4 Marcador de pie de página"/>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s-PA"/>
          </a:p>
        </p:txBody>
      </p:sp>
      <p:sp>
        <p:nvSpPr>
          <p:cNvPr id="6" name="5 Marcador de número de diapositiva"/>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FA580886-2B5A-4C4F-A4FF-A592B14D5F59}" type="slidenum">
              <a:rPr lang="es-PA" smtClean="0"/>
              <a:pPr/>
              <a:t>‹Nº›</a:t>
            </a:fld>
            <a:endParaRPr lang="es-P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115616" y="1412776"/>
            <a:ext cx="7180807" cy="1569660"/>
          </a:xfrm>
          <a:prstGeom prst="rect">
            <a:avLst/>
          </a:prstGeom>
          <a:noFill/>
        </p:spPr>
        <p:txBody>
          <a:bodyPr wrap="square" lIns="91440" tIns="45720" rIns="91440" bIns="45720">
            <a:spAutoFit/>
          </a:bodyPr>
          <a:lstStyle/>
          <a:p>
            <a:pPr algn="ctr"/>
            <a:r>
              <a:rPr lang="es-ES" sz="9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Blackadder ITC" pitchFamily="82" charset="0"/>
              </a:rPr>
              <a:t>Teclado</a:t>
            </a:r>
            <a:endParaRPr lang="es-ES" sz="9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Blackadder ITC"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0" y="0"/>
            <a:ext cx="9144000" cy="6986528"/>
          </a:xfrm>
          <a:prstGeom prst="rect">
            <a:avLst/>
          </a:prstGeom>
        </p:spPr>
        <p:txBody>
          <a:bodyPr wrap="square">
            <a:spAutoFit/>
          </a:bodyPr>
          <a:lstStyle/>
          <a:p>
            <a:r>
              <a:rPr lang="es-PA" sz="2800" dirty="0" smtClean="0">
                <a:solidFill>
                  <a:srgbClr val="00CC66"/>
                </a:solidFill>
                <a:latin typeface="Blackadder ITC" pitchFamily="82" charset="0"/>
              </a:rPr>
              <a:t>1). Bloque de funciones: Va desde la tecla F1 a F12, en tres bloques de cuatro: de F1 a F4, de F5 a F8 y de F9 a F12. Funcionan de acuerdo al programa que esté abierto. Por ejemplo, en muchos programas al presionar la tecla F1 se accede a la ayuda asociada a ese programa.</a:t>
            </a:r>
          </a:p>
          <a:p>
            <a:r>
              <a:rPr lang="es-PA" sz="2800" dirty="0" smtClean="0">
                <a:solidFill>
                  <a:srgbClr val="00CC66"/>
                </a:solidFill>
                <a:latin typeface="Blackadder ITC" pitchFamily="82" charset="0"/>
              </a:rPr>
              <a:t>2). Bloque alfanumérico: Está ubicado en la parte inferior del bloque de funciones, contiene los números arábigos del 1 al 0 y el alfabeto organizado como en una máquina de escribir, además de algunas teclas especiales.</a:t>
            </a:r>
          </a:p>
          <a:p>
            <a:r>
              <a:rPr lang="es-PA" sz="2800" dirty="0" smtClean="0">
                <a:solidFill>
                  <a:srgbClr val="00CC66"/>
                </a:solidFill>
                <a:latin typeface="Blackadder ITC" pitchFamily="82" charset="0"/>
              </a:rPr>
              <a:t>3). Bloque especial: Está ubicado a la derecha del bloque alfanumérico, contiene algunas teclas especiales como ImprPant, Bloq de desplazamiento, pausa, inicio, fin, insertar, suprimir, RePág, AvPág, y las flechas direccionales que permiten mover el punto de inserción en las cuatro direcciones.</a:t>
            </a:r>
          </a:p>
          <a:p>
            <a:r>
              <a:rPr lang="es-PA" sz="2800" dirty="0" smtClean="0">
                <a:solidFill>
                  <a:srgbClr val="00CC66"/>
                </a:solidFill>
                <a:latin typeface="Blackadder ITC" pitchFamily="82" charset="0"/>
              </a:rPr>
              <a:t>4). Bloque numérico: Está ubicado a la derecha del bloque especial, se activa al presionar la tecla Bloq Num, contiene los números arábigos organizados como en una calculadora con el fin de facilitar la digitación de cifras. Además contiene los signos de las cuatro operaciones básicas: suma +, resta -, multiplicación * y división /; también contiene una tecla de Intro o Enter.</a:t>
            </a:r>
            <a:endParaRPr lang="es-PA" sz="2800" dirty="0">
              <a:solidFill>
                <a:srgbClr val="00CC66"/>
              </a:solidFill>
              <a:latin typeface="Blackadder ITC" pitchFamily="8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2.bp.blogspot.com/-bSg3kBRSLuQ/TjZF47WmErI/AAAAAAAAANk/JVgB_copuoA/s1600/TECLADO.gif"/>
          <p:cNvPicPr>
            <a:picLocks noChangeAspect="1" noChangeArrowheads="1"/>
          </p:cNvPicPr>
          <p:nvPr/>
        </p:nvPicPr>
        <p:blipFill>
          <a:blip r:embed="rId2" cstate="print"/>
          <a:srcRect/>
          <a:stretch>
            <a:fillRect/>
          </a:stretch>
        </p:blipFill>
        <p:spPr bwMode="auto">
          <a:xfrm>
            <a:off x="1691680" y="1268760"/>
            <a:ext cx="5791200" cy="3200401"/>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ódulo">
  <a:themeElements>
    <a:clrScheme name="Mó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ódulo">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ódul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15</TotalTime>
  <Words>232</Words>
  <Application>Microsoft Office PowerPoint</Application>
  <PresentationFormat>Presentación en pantalla (4:3)</PresentationFormat>
  <Paragraphs>5</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Módulo</vt:lpstr>
      <vt:lpstr>Diapositiva 1</vt:lpstr>
      <vt:lpstr>Diapositiva 2</vt:lpstr>
      <vt:lpstr>Diapositiva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Estudiante-10</dc:creator>
  <cp:lastModifiedBy>Estudiante-10</cp:lastModifiedBy>
  <cp:revision>3</cp:revision>
  <dcterms:created xsi:type="dcterms:W3CDTF">2013-04-15T16:44:06Z</dcterms:created>
  <dcterms:modified xsi:type="dcterms:W3CDTF">2013-04-19T13:43:39Z</dcterms:modified>
</cp:coreProperties>
</file>