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89D5EA9-C07E-40BE-BE44-AFEBC35C29BE}" type="datetimeFigureOut">
              <a:rPr lang="es-PA" smtClean="0"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F09C75A-CA9C-47DE-9EEB-2C2F26E38AA1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80537" y="2967335"/>
            <a:ext cx="4382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iner Hand ITC" pitchFamily="66" charset="0"/>
              </a:rPr>
              <a:t>Impresora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Viner Hand ITC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1124744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/>
              <a:t>Una </a:t>
            </a:r>
            <a:r>
              <a:rPr lang="es-PA" b="1" dirty="0"/>
              <a:t>impresora</a:t>
            </a:r>
            <a:r>
              <a:rPr lang="es-PA" dirty="0"/>
              <a:t> es un dispositivo periférico del </a:t>
            </a:r>
            <a:r>
              <a:rPr lang="es-PA" dirty="0" smtClean="0"/>
              <a:t>ordenador que </a:t>
            </a:r>
            <a:r>
              <a:rPr lang="es-PA" dirty="0"/>
              <a:t>permite producir una gama permanente de textos o gráficos de documentos almacenados en un formato electrónico, imprimiéndolos en medios físicos, normalmente en papel, utilizando cartuchos de tinta o tecnología </a:t>
            </a:r>
            <a:r>
              <a:rPr lang="es-PA" dirty="0" smtClean="0"/>
              <a:t>láser</a:t>
            </a:r>
            <a:r>
              <a:rPr lang="es-PA" dirty="0"/>
              <a:t>.</a:t>
            </a:r>
          </a:p>
          <a:p>
            <a:r>
              <a:rPr lang="es-PA" dirty="0"/>
              <a:t>Muchas impresoras son usadas como periféricos, y están permanentemente unidas al ordenador por un cable. Otras impresoras, llamadas impresoras de red, tienen una interfaz de red interno (típicamente wireless o ethernet), y que puede servir como un dispositivo para imprimir en papel algún documento para cualquier usuario de la red.</a:t>
            </a:r>
          </a:p>
          <a:p>
            <a:r>
              <a:rPr lang="es-PA" dirty="0"/>
              <a:t>Además, muchas impresoras modernas permiten la conexión directa de aparatos de multimedia electrónicos como las tarjetas </a:t>
            </a:r>
            <a:r>
              <a:rPr lang="es-PA" i="1" dirty="0"/>
              <a:t>CompactFlash</a:t>
            </a:r>
            <a:r>
              <a:rPr lang="es-PA" dirty="0"/>
              <a:t>, </a:t>
            </a:r>
            <a:r>
              <a:rPr lang="es-PA" i="1" dirty="0"/>
              <a:t>Secure Digital</a:t>
            </a:r>
            <a:r>
              <a:rPr lang="es-PA" dirty="0"/>
              <a:t> o </a:t>
            </a:r>
            <a:r>
              <a:rPr lang="es-PA" i="1" dirty="0" smtClean="0"/>
              <a:t>Memory </a:t>
            </a:r>
            <a:r>
              <a:rPr lang="es-PA" i="1" dirty="0"/>
              <a:t>Stick</a:t>
            </a:r>
            <a:r>
              <a:rPr lang="es-PA" dirty="0"/>
              <a:t>, </a:t>
            </a:r>
            <a:r>
              <a:rPr lang="es-PA" i="1" dirty="0"/>
              <a:t>pendrives</a:t>
            </a:r>
            <a:r>
              <a:rPr lang="es-PA" dirty="0"/>
              <a:t>, o aparatos de captura de imagen como cámaras </a:t>
            </a:r>
            <a:r>
              <a:rPr lang="es-PA" dirty="0" smtClean="0"/>
              <a:t>digitales y</a:t>
            </a:r>
            <a:r>
              <a:rPr lang="es-PA" dirty="0"/>
              <a:t> escáneres. </a:t>
            </a:r>
            <a:r>
              <a:rPr lang="es-PA" dirty="0" smtClean="0"/>
              <a:t>También existen </a:t>
            </a:r>
            <a:r>
              <a:rPr lang="es-PA" dirty="0"/>
              <a:t>aparatos multifunción que constan de impresora, escáner o máquinas de </a:t>
            </a:r>
            <a:r>
              <a:rPr lang="es-PA" dirty="0" smtClean="0"/>
              <a:t>fax en </a:t>
            </a:r>
            <a:r>
              <a:rPr lang="es-PA" dirty="0"/>
              <a:t>un solo aparato. Una impresora combinada con un escáner puede funcionar básicamente como una fotocopiadora.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s.123rf.com/400wm/400/400/erzetic/erzetic1012/erzetic101200004/8388414-mano-dibuja-la-ilustracion-de-una-impresora-de-escritorio-sobre-fondo-blan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</TotalTime>
  <Words>2</Words>
  <Application>Microsoft Office PowerPoint</Application>
  <PresentationFormat>Presentación en pantalla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Módulo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Estudiante-10</dc:creator>
  <cp:lastModifiedBy>Estudiante-10</cp:lastModifiedBy>
  <cp:revision>1</cp:revision>
  <dcterms:created xsi:type="dcterms:W3CDTF">2013-04-19T13:50:30Z</dcterms:created>
  <dcterms:modified xsi:type="dcterms:W3CDTF">2013-04-19T13:56:25Z</dcterms:modified>
</cp:coreProperties>
</file>