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9" r:id="rId4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5C86AB-C669-46BD-B8AB-CA324B650D3E}" type="datetimeFigureOut">
              <a:rPr lang="es-PA" smtClean="0"/>
              <a:pPr/>
              <a:t>04/19/2013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B3880A-D6ED-49B6-9D6A-40B08C89929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omputadora" TargetMode="External"/><Relationship Id="rId3" Type="http://schemas.openxmlformats.org/officeDocument/2006/relationships/hyperlink" Target="http://es.wikipedia.org/wiki/Entorno_gr%C3%A1fico" TargetMode="External"/><Relationship Id="rId7" Type="http://schemas.openxmlformats.org/officeDocument/2006/relationships/hyperlink" Target="http://es.wikipedia.org/wiki/Monitor_de_computadora" TargetMode="External"/><Relationship Id="rId2" Type="http://schemas.openxmlformats.org/officeDocument/2006/relationships/hyperlink" Target="http://es.wikipedia.org/wiki/Dispositivo_apuntado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Dimensi%C3%B3n" TargetMode="External"/><Relationship Id="rId5" Type="http://schemas.openxmlformats.org/officeDocument/2006/relationships/hyperlink" Target="http://es.wikipedia.org/wiki/Mano" TargetMode="External"/><Relationship Id="rId10" Type="http://schemas.openxmlformats.org/officeDocument/2006/relationships/hyperlink" Target="http://es.wikipedia.org/wiki/Ojo" TargetMode="External"/><Relationship Id="rId4" Type="http://schemas.openxmlformats.org/officeDocument/2006/relationships/hyperlink" Target="http://es.wikipedia.org/wiki/Pl%C3%A1stico" TargetMode="External"/><Relationship Id="rId9" Type="http://schemas.openxmlformats.org/officeDocument/2006/relationships/hyperlink" Target="http://es.wikipedia.org/wiki/Pantalla_t%C3%A1cti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691680" y="2204864"/>
            <a:ext cx="564289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lackadder ITC" pitchFamily="82" charset="0"/>
              </a:rPr>
              <a:t>mouse</a:t>
            </a:r>
            <a:endParaRPr lang="es-ES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Blackadder ITC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619672" y="1443841"/>
            <a:ext cx="6120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El </a:t>
            </a:r>
            <a:r>
              <a:rPr lang="es-PA" b="1" dirty="0" smtClean="0">
                <a:solidFill>
                  <a:srgbClr val="66FF33"/>
                </a:solidFill>
                <a:latin typeface="Blackadder ITC" pitchFamily="82" charset="0"/>
              </a:rPr>
              <a:t>ratón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o </a:t>
            </a:r>
            <a:r>
              <a:rPr lang="es-PA" b="1" i="1" dirty="0" smtClean="0">
                <a:solidFill>
                  <a:srgbClr val="66FF33"/>
                </a:solidFill>
                <a:latin typeface="Blackadder ITC" pitchFamily="82" charset="0"/>
              </a:rPr>
              <a:t>mouse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 es un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2" tooltip="Dispositivo apuntador"/>
              </a:rPr>
              <a:t>dispositivo apuntador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utilizado para facilitar el manejo de un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3" tooltip="Entorno gráfico"/>
              </a:rPr>
              <a:t>entorno  gráfico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en una computadora. Generalmente está fabricado en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4" tooltip="Plástico"/>
              </a:rPr>
              <a:t>plástico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y se utiliza con una de las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5" tooltip="Mano"/>
              </a:rPr>
              <a:t>manos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. Detecta su movimiento relativo en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6" tooltip="Dimensión"/>
              </a:rPr>
              <a:t>dos dimensiones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por la superficie plana en la que se apoya, reflejándose habitualmente a través de un puntero o flecha en el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7" tooltip="Monitor de computadora"/>
              </a:rPr>
              <a:t>monitor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.</a:t>
            </a:r>
          </a:p>
          <a:p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Hoy en día es un elemento imprescindible en un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8" tooltip="Computadora"/>
              </a:rPr>
              <a:t>equipo informático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para la mayoría de las personas, y pese a la aparición de otras tecnologías con una función similar, como la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9" tooltip="Pantalla táctil"/>
              </a:rPr>
              <a:t>pantalla táctil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, la práctica ha demostrado que tendrá todavía muchos años de vida útil. No obstante, en el futuro podría ser posible mover el cursor o el puntero con los 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  <a:hlinkClick r:id="rId10" tooltip="Ojo"/>
              </a:rPr>
              <a:t>ojos</a:t>
            </a:r>
            <a:r>
              <a:rPr lang="es-PA" dirty="0" smtClean="0">
                <a:solidFill>
                  <a:srgbClr val="66FF33"/>
                </a:solidFill>
                <a:latin typeface="Blackadder ITC" pitchFamily="82" charset="0"/>
              </a:rPr>
              <a:t> o basarse en el reconocimiento de voz.</a:t>
            </a:r>
            <a:endParaRPr lang="es-PA" dirty="0">
              <a:solidFill>
                <a:srgbClr val="66FF33"/>
              </a:solidFill>
              <a:latin typeface="Blackadder ITC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tecnomagazine.net/images/diamante-mou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412776"/>
            <a:ext cx="3810000" cy="3267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</TotalTime>
  <Words>2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Módulo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Estudiante-10</dc:creator>
  <cp:lastModifiedBy>Estudiante-10</cp:lastModifiedBy>
  <cp:revision>3</cp:revision>
  <dcterms:created xsi:type="dcterms:W3CDTF">2013-04-17T13:38:53Z</dcterms:created>
  <dcterms:modified xsi:type="dcterms:W3CDTF">2013-04-19T14:16:44Z</dcterms:modified>
</cp:coreProperties>
</file>