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1" d="100"/>
          <a:sy n="61" d="100"/>
        </p:scale>
        <p:origin x="-1368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7 Conector recto"/>
          <p:cNvCxnSpPr/>
          <p:nvPr/>
        </p:nvCxnSpPr>
        <p:spPr>
          <a:xfrm>
            <a:off x="1463675" y="3549650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12 Conector recto"/>
          <p:cNvCxnSpPr/>
          <p:nvPr/>
        </p:nvCxnSpPr>
        <p:spPr>
          <a:xfrm>
            <a:off x="4708525" y="3549650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13 Elipse"/>
          <p:cNvSpPr/>
          <p:nvPr/>
        </p:nvSpPr>
        <p:spPr>
          <a:xfrm>
            <a:off x="4540250" y="3525838"/>
            <a:ext cx="46038" cy="46037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s-ES" smtClean="0"/>
              <a:t>Haga clic para modificar el estilo de subtítulo del patrón</a:t>
            </a:r>
            <a:endParaRPr lang="en-US"/>
          </a:p>
        </p:txBody>
      </p:sp>
      <p:sp>
        <p:nvSpPr>
          <p:cNvPr id="28" name="27 Título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7" name="1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D2440E-9A11-4076-A3D2-A75B5936B351}" type="datetimeFigureOut">
              <a:rPr lang="es-ES"/>
              <a:pPr>
                <a:defRPr/>
              </a:pPr>
              <a:t>11/06/2011</a:t>
            </a:fld>
            <a:endParaRPr lang="es-ES"/>
          </a:p>
        </p:txBody>
      </p:sp>
      <p:sp>
        <p:nvSpPr>
          <p:cNvPr id="8" name="15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29B95A-97CE-4B1D-AE93-F8BE3DE47E30}" type="slidenum">
              <a:rPr lang="es-ES"/>
              <a:pPr>
                <a:defRPr/>
              </a:pPr>
              <a:t>‹#›</a:t>
            </a:fld>
            <a:endParaRPr lang="es-ES"/>
          </a:p>
        </p:txBody>
      </p:sp>
      <p:sp>
        <p:nvSpPr>
          <p:cNvPr id="10" name="16 Marcador de pie de página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2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198C18-5AA1-47A9-9460-D7084AA8A310}" type="datetimeFigureOut">
              <a:rPr lang="es-ES"/>
              <a:pPr>
                <a:defRPr/>
              </a:pPr>
              <a:t>11/06/2011</a:t>
            </a:fld>
            <a:endParaRPr lang="es-ES"/>
          </a:p>
        </p:txBody>
      </p:sp>
      <p:sp>
        <p:nvSpPr>
          <p:cNvPr id="5" name="9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21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B1314A-AA5D-4B1C-9895-B196AB7717CA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2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986A0A-787A-4D0D-9AAE-194DE6636D8F}" type="datetimeFigureOut">
              <a:rPr lang="es-ES"/>
              <a:pPr>
                <a:defRPr/>
              </a:pPr>
              <a:t>11/06/2011</a:t>
            </a:fld>
            <a:endParaRPr lang="es-ES"/>
          </a:p>
        </p:txBody>
      </p:sp>
      <p:sp>
        <p:nvSpPr>
          <p:cNvPr id="5" name="9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21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C1C98B-F93E-453A-8BF5-B65580D5942A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Marcador de contenido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17" name="16 Título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4" name="2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017CBA-9DF5-4C6B-ACC0-D31E0F168EA6}" type="datetimeFigureOut">
              <a:rPr lang="es-ES"/>
              <a:pPr>
                <a:defRPr/>
              </a:pPr>
              <a:t>11/06/2011</a:t>
            </a:fld>
            <a:endParaRPr lang="es-ES"/>
          </a:p>
        </p:txBody>
      </p:sp>
      <p:sp>
        <p:nvSpPr>
          <p:cNvPr id="5" name="9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21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0E137E-F95F-4FAB-A44B-F3BC84DDAFE4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6 Conector recto"/>
          <p:cNvCxnSpPr/>
          <p:nvPr/>
        </p:nvCxnSpPr>
        <p:spPr>
          <a:xfrm>
            <a:off x="685800" y="4916488"/>
            <a:ext cx="7924800" cy="4762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754570-DE3C-498C-924F-88C63403E2C0}" type="datetimeFigureOut">
              <a:rPr lang="es-ES"/>
              <a:pPr>
                <a:defRPr/>
              </a:pPr>
              <a:t>11/06/2011</a:t>
            </a:fld>
            <a:endParaRPr lang="es-ES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BC36C6-FA91-4B08-B39B-4B5D472C9912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2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E01774-9A5C-49CF-9B8E-BBB03F9A8079}" type="datetimeFigureOut">
              <a:rPr lang="es-ES"/>
              <a:pPr>
                <a:defRPr/>
              </a:pPr>
              <a:t>11/06/2011</a:t>
            </a:fld>
            <a:endParaRPr lang="es-ES"/>
          </a:p>
        </p:txBody>
      </p:sp>
      <p:sp>
        <p:nvSpPr>
          <p:cNvPr id="6" name="9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21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97B2A5-D906-49A6-8F01-25A967C99232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9 Conector recto"/>
          <p:cNvCxnSpPr/>
          <p:nvPr/>
        </p:nvCxnSpPr>
        <p:spPr>
          <a:xfrm>
            <a:off x="563563" y="2179638"/>
            <a:ext cx="3748087" cy="1587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16 Conector recto"/>
          <p:cNvCxnSpPr/>
          <p:nvPr/>
        </p:nvCxnSpPr>
        <p:spPr>
          <a:xfrm>
            <a:off x="4754563" y="2179638"/>
            <a:ext cx="3749675" cy="1587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2" name="31 Marcador de contenido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34" name="33 Marcador de contenido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12" name="11 Marcador de texto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FA15C0-4BFE-4346-BC2F-1D3EA5E1EA3C}" type="slidenum">
              <a:rPr lang="es-ES"/>
              <a:pPr>
                <a:defRPr/>
              </a:pPr>
              <a:t>‹#›</a:t>
            </a:fld>
            <a:endParaRPr lang="es-ES"/>
          </a:p>
        </p:txBody>
      </p:sp>
      <p:sp>
        <p:nvSpPr>
          <p:cNvPr id="10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1" name="6 Marcador de fecha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38F231-928E-450B-A155-75D65A83A36B}" type="datetimeFigureOut">
              <a:rPr lang="es-ES"/>
              <a:pPr>
                <a:defRPr/>
              </a:pPr>
              <a:t>11/06/2011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9CAFB7-9BD8-42C5-B8D8-940754646F6B}" type="datetimeFigureOut">
              <a:rPr lang="es-ES"/>
              <a:pPr>
                <a:defRPr/>
              </a:pPr>
              <a:t>11/06/2011</a:t>
            </a:fld>
            <a:endParaRPr lang="es-ES"/>
          </a:p>
        </p:txBody>
      </p:sp>
      <p:sp>
        <p:nvSpPr>
          <p:cNvPr id="4" name="9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21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82B9AC-30AF-4876-8EC1-098CF5382A2B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2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AB8141-BC1A-441A-A683-F29D29B13B8B}" type="datetimeFigureOut">
              <a:rPr lang="es-ES"/>
              <a:pPr>
                <a:defRPr/>
              </a:pPr>
              <a:t>11/06/2011</a:t>
            </a:fld>
            <a:endParaRPr lang="es-ES"/>
          </a:p>
        </p:txBody>
      </p:sp>
      <p:sp>
        <p:nvSpPr>
          <p:cNvPr id="3" name="9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21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98D92C-E83E-4619-AF53-5C8B17F7EA6F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28 Marcador de contenido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1" name="30 Título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5" name="7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603A0C-192E-46F0-AEF2-56224B010C9E}" type="datetimeFigureOut">
              <a:rPr lang="es-ES"/>
              <a:pPr>
                <a:defRPr/>
              </a:pPr>
              <a:t>11/06/2011</a:t>
            </a:fld>
            <a:endParaRPr lang="es-ES"/>
          </a:p>
        </p:txBody>
      </p:sp>
      <p:sp>
        <p:nvSpPr>
          <p:cNvPr id="6" name="8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C95E49-4879-4BDC-931A-B9C8EF0FB05C}" type="slidenum">
              <a:rPr lang="es-ES"/>
              <a:pPr>
                <a:defRPr/>
              </a:pPr>
              <a:t>‹#›</a:t>
            </a:fld>
            <a:endParaRPr lang="es-ES"/>
          </a:p>
        </p:txBody>
      </p:sp>
      <p:sp>
        <p:nvSpPr>
          <p:cNvPr id="7" name="9 Marcador de pie de página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pPr lvl="0"/>
            <a:r>
              <a:rPr lang="es-ES" noProof="0" smtClean="0"/>
              <a:t>Haga clic en el icono para agregar una imagen</a:t>
            </a:r>
            <a:endParaRPr lang="en-US" noProof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7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06F74A-32A3-4C99-8A7E-6AF83EB9A6A9}" type="datetimeFigureOut">
              <a:rPr lang="es-ES"/>
              <a:pPr>
                <a:defRPr/>
              </a:pPr>
              <a:t>11/06/2011</a:t>
            </a:fld>
            <a:endParaRPr lang="es-ES"/>
          </a:p>
        </p:txBody>
      </p:sp>
      <p:sp>
        <p:nvSpPr>
          <p:cNvPr id="6" name="8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A5A45F-477B-42D8-9F6C-C633A4A41BA7}" type="slidenum">
              <a:rPr lang="es-ES"/>
              <a:pPr>
                <a:defRPr/>
              </a:pPr>
              <a:t>‹#›</a:t>
            </a:fld>
            <a:endParaRPr lang="es-ES"/>
          </a:p>
        </p:txBody>
      </p:sp>
      <p:sp>
        <p:nvSpPr>
          <p:cNvPr id="7" name="9 Marcador de pie de página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8 Marcador de texto"/>
          <p:cNvSpPr>
            <a:spLocks noGrp="1"/>
          </p:cNvSpPr>
          <p:nvPr>
            <p:ph type="body" idx="1"/>
          </p:nvPr>
        </p:nvSpPr>
        <p:spPr bwMode="auto">
          <a:xfrm>
            <a:off x="457200" y="1447800"/>
            <a:ext cx="8229600" cy="4678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smtClean="0"/>
          </a:p>
        </p:txBody>
      </p:sp>
      <p:sp>
        <p:nvSpPr>
          <p:cNvPr id="24" name="23 Marcador de fecha"/>
          <p:cNvSpPr>
            <a:spLocks noGrp="1"/>
          </p:cNvSpPr>
          <p:nvPr>
            <p:ph type="dt" sz="half" idx="2"/>
          </p:nvPr>
        </p:nvSpPr>
        <p:spPr>
          <a:xfrm>
            <a:off x="5791200" y="6203950"/>
            <a:ext cx="2590800" cy="384175"/>
          </a:xfrm>
          <a:prstGeom prst="rect">
            <a:avLst/>
          </a:prstGeom>
        </p:spPr>
        <p:txBody>
          <a:bodyPr vert="horz" anchor="ctr" anchorCtr="0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43D4081-C34B-4A69-98D1-C23F77C18398}" type="datetimeFigureOut">
              <a:rPr lang="es-ES"/>
              <a:pPr>
                <a:defRPr/>
              </a:pPr>
              <a:t>11/06/2011</a:t>
            </a:fld>
            <a:endParaRPr lang="es-ES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133600" y="6203950"/>
            <a:ext cx="3581400" cy="384175"/>
          </a:xfrm>
          <a:prstGeom prst="rect">
            <a:avLst/>
          </a:prstGeom>
        </p:spPr>
        <p:txBody>
          <a:bodyPr vert="horz" anchor="ctr" anchorCtr="0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22" name="21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410575" y="6181725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600" baseline="0" smtClean="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57C346C-1DAD-49CA-96CF-05D219738E2D}" type="slidenum">
              <a:rPr lang="es-ES"/>
              <a:pPr>
                <a:defRPr/>
              </a:pPr>
              <a:t>‹#›</a:t>
            </a:fld>
            <a:endParaRPr lang="es-ES"/>
          </a:p>
        </p:txBody>
      </p:sp>
      <p:sp>
        <p:nvSpPr>
          <p:cNvPr id="5" name="4 Marcador de título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2" r:id="rId1"/>
    <p:sldLayoutId id="2147483671" r:id="rId2"/>
    <p:sldLayoutId id="2147483673" r:id="rId3"/>
    <p:sldLayoutId id="2147483670" r:id="rId4"/>
    <p:sldLayoutId id="2147483674" r:id="rId5"/>
    <p:sldLayoutId id="2147483669" r:id="rId6"/>
    <p:sldLayoutId id="2147483668" r:id="rId7"/>
    <p:sldLayoutId id="2147483675" r:id="rId8"/>
    <p:sldLayoutId id="2147483676" r:id="rId9"/>
    <p:sldLayoutId id="2147483667" r:id="rId10"/>
    <p:sldLayoutId id="2147483666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lang="en-US" sz="4200" kern="1200" spc="-10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9pPr>
    </p:titleStyle>
    <p:bodyStyle>
      <a:lvl1pPr marL="273050" indent="-273050" algn="l" rtl="0" fontAlgn="base">
        <a:spcBef>
          <a:spcPts val="600"/>
        </a:spcBef>
        <a:spcAft>
          <a:spcPct val="0"/>
        </a:spcAft>
        <a:buClr>
          <a:schemeClr val="accent2"/>
        </a:buClr>
        <a:buSzPct val="8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fontAlgn="base">
        <a:spcBef>
          <a:spcPts val="300"/>
        </a:spcBef>
        <a:spcAft>
          <a:spcPct val="0"/>
        </a:spcAft>
        <a:buClr>
          <a:srgbClr val="D6903D"/>
        </a:buClr>
        <a:buSzPct val="85000"/>
        <a:buFont typeface="Wingdings 2" pitchFamily="18" charset="2"/>
        <a:buChar char=""/>
        <a:defRPr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4888" indent="-228600" algn="l" rtl="0" fontAlgn="base">
        <a:spcBef>
          <a:spcPts val="300"/>
        </a:spcBef>
        <a:spcAft>
          <a:spcPct val="0"/>
        </a:spcAft>
        <a:buClr>
          <a:srgbClr val="B37732"/>
        </a:buClr>
        <a:buSzPct val="85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79525" indent="-228600" algn="l" rtl="0" fontAlgn="base">
        <a:spcBef>
          <a:spcPts val="300"/>
        </a:spcBef>
        <a:spcAft>
          <a:spcPct val="0"/>
        </a:spcAft>
        <a:buClr>
          <a:srgbClr val="D6903D"/>
        </a:buClr>
        <a:buSzPct val="85000"/>
        <a:buFont typeface="Wingdings 2" pitchFamily="18" charset="2"/>
        <a:buChar char="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163" indent="-228600" algn="l" rtl="0" fontAlgn="base">
        <a:spcBef>
          <a:spcPts val="338"/>
        </a:spcBef>
        <a:spcAft>
          <a:spcPct val="0"/>
        </a:spcAft>
        <a:buClr>
          <a:srgbClr val="D6903D"/>
        </a:buClr>
        <a:buSzPct val="85000"/>
        <a:buFont typeface="Wingdings 2" pitchFamily="18" charset="2"/>
        <a:buChar char="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Marcador de texto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es-ES" dirty="0" smtClean="0"/>
              <a:t>Sintáctica (paralelismo)</a:t>
            </a:r>
            <a:endParaRPr lang="es-ES" dirty="0"/>
          </a:p>
        </p:txBody>
      </p:sp>
      <p:sp>
        <p:nvSpPr>
          <p:cNvPr id="13314" name="7 Marcador de contenido"/>
          <p:cNvSpPr>
            <a:spLocks noGrp="1"/>
          </p:cNvSpPr>
          <p:nvPr>
            <p:ph sz="half" idx="2"/>
          </p:nvPr>
        </p:nvSpPr>
        <p:spPr>
          <a:xfrm>
            <a:off x="457200" y="2201863"/>
            <a:ext cx="4038600" cy="3913187"/>
          </a:xfrm>
        </p:spPr>
        <p:txBody>
          <a:bodyPr/>
          <a:lstStyle/>
          <a:p>
            <a:pPr>
              <a:buFont typeface="Wingdings 2" pitchFamily="18" charset="2"/>
              <a:buNone/>
            </a:pPr>
            <a:r>
              <a:rPr lang="es-ES" smtClean="0"/>
              <a:t> </a:t>
            </a:r>
          </a:p>
          <a:p>
            <a:pPr>
              <a:buFont typeface="Wingdings 2" pitchFamily="18" charset="2"/>
              <a:buNone/>
            </a:pPr>
            <a:endParaRPr lang="es-ES" smtClean="0"/>
          </a:p>
          <a:p>
            <a:pPr>
              <a:buFont typeface="Wingdings 2" pitchFamily="18" charset="2"/>
              <a:buNone/>
            </a:pPr>
            <a:r>
              <a:rPr lang="es-ES" smtClean="0"/>
              <a:t>Si lo haces como bueno</a:t>
            </a:r>
          </a:p>
          <a:p>
            <a:pPr>
              <a:buFont typeface="Wingdings 2" pitchFamily="18" charset="2"/>
              <a:buNone/>
            </a:pPr>
            <a:r>
              <a:rPr lang="es-ES" smtClean="0"/>
              <a:t>serás de ellas muy honrado, </a:t>
            </a:r>
          </a:p>
          <a:p>
            <a:pPr>
              <a:buFont typeface="Wingdings 2" pitchFamily="18" charset="2"/>
              <a:buNone/>
            </a:pPr>
            <a:r>
              <a:rPr lang="es-ES" smtClean="0"/>
              <a:t>si lo haces como malo</a:t>
            </a:r>
          </a:p>
          <a:p>
            <a:pPr>
              <a:buFont typeface="Wingdings 2" pitchFamily="18" charset="2"/>
              <a:buNone/>
            </a:pPr>
            <a:r>
              <a:rPr lang="es-ES" smtClean="0"/>
              <a:t>serás de ellas ultrajado</a:t>
            </a:r>
          </a:p>
        </p:txBody>
      </p:sp>
      <p:sp>
        <p:nvSpPr>
          <p:cNvPr id="13315" name="9 Marcador de contenido"/>
          <p:cNvSpPr>
            <a:spLocks noGrp="1"/>
          </p:cNvSpPr>
          <p:nvPr>
            <p:ph sz="quarter" idx="4"/>
          </p:nvPr>
        </p:nvSpPr>
        <p:spPr>
          <a:xfrm>
            <a:off x="4649788" y="2201863"/>
            <a:ext cx="4038600" cy="3913187"/>
          </a:xfrm>
        </p:spPr>
        <p:txBody>
          <a:bodyPr/>
          <a:lstStyle/>
          <a:p>
            <a:endParaRPr lang="es-ES" smtClean="0"/>
          </a:p>
          <a:p>
            <a:endParaRPr lang="es-ES" smtClean="0"/>
          </a:p>
          <a:p>
            <a:r>
              <a:rPr lang="es-ES" smtClean="0"/>
              <a:t>Toca llevaba tocada</a:t>
            </a:r>
          </a:p>
          <a:p>
            <a:r>
              <a:rPr lang="es-ES" smtClean="0"/>
              <a:t>Moro de la morería</a:t>
            </a:r>
          </a:p>
          <a:p>
            <a:r>
              <a:rPr lang="es-ES" smtClean="0"/>
              <a:t>Caballero en un caballo</a:t>
            </a:r>
          </a:p>
        </p:txBody>
      </p:sp>
      <p:sp>
        <p:nvSpPr>
          <p:cNvPr id="9" name="8 Marcador de texto"/>
          <p:cNvSpPr>
            <a:spLocks noGrp="1"/>
          </p:cNvSpPr>
          <p:nvPr>
            <p:ph type="body" idx="3"/>
          </p:nvPr>
        </p:nvSpPr>
        <p:spPr>
          <a:noFill/>
          <a:ln/>
        </p:spPr>
        <p:txBody>
          <a:bodyPr/>
          <a:lstStyle/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es-ES" dirty="0"/>
              <a:t>F</a:t>
            </a:r>
            <a:r>
              <a:rPr lang="es-ES" dirty="0" smtClean="0"/>
              <a:t>ónica</a:t>
            </a:r>
            <a:endParaRPr lang="es-ES" dirty="0"/>
          </a:p>
        </p:txBody>
      </p:sp>
      <p:sp>
        <p:nvSpPr>
          <p:cNvPr id="13321" name="AutoShape 9"/>
          <p:cNvSpPr>
            <a:spLocks noChangeArrowheads="1"/>
          </p:cNvSpPr>
          <p:nvPr/>
        </p:nvSpPr>
        <p:spPr bwMode="auto">
          <a:xfrm>
            <a:off x="1547813" y="620713"/>
            <a:ext cx="6119812" cy="609600"/>
          </a:xfrm>
          <a:prstGeom prst="flowChart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s-ES" sz="2400" b="1"/>
              <a:t>FIGURAS DE REPETICIÓN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pel">
  <a:themeElements>
    <a:clrScheme name="Papel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Papel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apel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4</TotalTime>
  <Words>34</Words>
  <Application>Microsoft Office PowerPoint</Application>
  <PresentationFormat>On-screen Show (4:3)</PresentationFormat>
  <Paragraphs>13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Plantilla de diseño</vt:lpstr>
      </vt:variant>
      <vt:variant>
        <vt:i4>6</vt:i4>
      </vt:variant>
      <vt:variant>
        <vt:lpstr>Títulos de diapositiva</vt:lpstr>
      </vt:variant>
      <vt:variant>
        <vt:i4>1</vt:i4>
      </vt:variant>
    </vt:vector>
  </HeadingPairs>
  <TitlesOfParts>
    <vt:vector size="11" baseType="lpstr">
      <vt:lpstr>Constantia</vt:lpstr>
      <vt:lpstr>Arial</vt:lpstr>
      <vt:lpstr>Wingdings 2</vt:lpstr>
      <vt:lpstr>Calibri</vt:lpstr>
      <vt:lpstr>Papel</vt:lpstr>
      <vt:lpstr>Papel</vt:lpstr>
      <vt:lpstr>Papel</vt:lpstr>
      <vt:lpstr>Papel</vt:lpstr>
      <vt:lpstr>Papel</vt:lpstr>
      <vt:lpstr>Papel</vt:lpstr>
      <vt:lpstr>Diapositiva 1</vt:lpstr>
    </vt:vector>
  </TitlesOfParts>
  <Company>HOLDEN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Figuras de repetición</dc:title>
  <dc:creator>Sirius</dc:creator>
  <cp:lastModifiedBy>MARICRUZ</cp:lastModifiedBy>
  <cp:revision>2</cp:revision>
  <dcterms:created xsi:type="dcterms:W3CDTF">2011-04-26T18:16:01Z</dcterms:created>
  <dcterms:modified xsi:type="dcterms:W3CDTF">2011-06-11T15:55:12Z</dcterms:modified>
</cp:coreProperties>
</file>