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99844AF-216F-48A7-8334-2EFCEF55378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3D861C-FE56-436A-8F71-B13B8819B4FF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75656" y="692696"/>
            <a:ext cx="576064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Félix Lope de Vega y Carpio (1562- 1635)</a:t>
            </a:r>
            <a:endParaRPr lang="es-ES" dirty="0"/>
          </a:p>
        </p:txBody>
      </p:sp>
      <p:pic>
        <p:nvPicPr>
          <p:cNvPr id="11266" name="Picture 2" descr="http://www.biografiasyvidas.com/biografia/v/fotos/lope_de_ve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348880"/>
            <a:ext cx="3672408" cy="3168352"/>
          </a:xfrm>
          <a:prstGeom prst="rect">
            <a:avLst/>
          </a:prstGeom>
          <a:noFill/>
        </p:spPr>
      </p:pic>
      <p:sp>
        <p:nvSpPr>
          <p:cNvPr id="6" name="5 Rectángulo redondeado"/>
          <p:cNvSpPr/>
          <p:nvPr/>
        </p:nvSpPr>
        <p:spPr>
          <a:xfrm>
            <a:off x="5220072" y="2636912"/>
            <a:ext cx="3384376" cy="158417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 el gran renovador del teatro barroco, el “Fénix de los ingenios”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</TotalTime>
  <Words>25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Papel</vt:lpstr>
      <vt:lpstr>Diapositiva 1</vt:lpstr>
    </vt:vector>
  </TitlesOfParts>
  <Company>HOLDEN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Sirius</dc:creator>
  <cp:lastModifiedBy>Sirius</cp:lastModifiedBy>
  <cp:revision>1</cp:revision>
  <dcterms:created xsi:type="dcterms:W3CDTF">2011-05-25T20:20:32Z</dcterms:created>
  <dcterms:modified xsi:type="dcterms:W3CDTF">2011-05-25T20:26:06Z</dcterms:modified>
</cp:coreProperties>
</file>