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1.bp.blogspot.com/-ZSYSGGuHYwQ/URD7ojwR86I/AAAAAAAAJig/HyuGYeQ5lYQ/s1600/el_ciego_y_el_s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424936" cy="6510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251520" y="404664"/>
            <a:ext cx="8424936" cy="6355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800" b="1" dirty="0" smtClean="0"/>
              <a:t>Clima             en la</a:t>
            </a:r>
          </a:p>
          <a:p>
            <a:pPr algn="ctr"/>
            <a:endParaRPr lang="es-ES" sz="8800" b="1" dirty="0"/>
          </a:p>
          <a:p>
            <a:pPr algn="ctr"/>
            <a:endParaRPr lang="es-ES" sz="1100" b="1" dirty="0"/>
          </a:p>
          <a:p>
            <a:pPr algn="ctr"/>
            <a:endParaRPr lang="es-ES" sz="1100" b="1" dirty="0" smtClean="0"/>
          </a:p>
          <a:p>
            <a:pPr algn="ctr"/>
            <a:endParaRPr lang="es-ES" sz="1100" b="1" dirty="0"/>
          </a:p>
          <a:p>
            <a:pPr algn="ctr"/>
            <a:endParaRPr lang="es-ES" sz="1100" b="1" dirty="0" smtClean="0"/>
          </a:p>
          <a:p>
            <a:pPr algn="ctr"/>
            <a:endParaRPr lang="es-ES" sz="1100" b="1" dirty="0"/>
          </a:p>
          <a:p>
            <a:pPr algn="ctr"/>
            <a:r>
              <a:rPr lang="es-ES" sz="8800" b="1" dirty="0" smtClean="0"/>
              <a:t> </a:t>
            </a:r>
          </a:p>
          <a:p>
            <a:pPr algn="ctr"/>
            <a:r>
              <a:rPr lang="es-ES" sz="8800" b="1" dirty="0" smtClean="0"/>
              <a:t>Ribera</a:t>
            </a:r>
            <a:endParaRPr lang="es-ES" sz="8800" b="1" dirty="0"/>
          </a:p>
        </p:txBody>
      </p:sp>
    </p:spTree>
    <p:extLst>
      <p:ext uri="{BB962C8B-B14F-4D97-AF65-F5344CB8AC3E}">
        <p14:creationId xmlns:p14="http://schemas.microsoft.com/office/powerpoint/2010/main" val="1767930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1.bp.blogspot.com/-ZSYSGGuHYwQ/URD7ojwR86I/AAAAAAAAJig/HyuGYeQ5lYQ/s1600/el_ciego_y_el_s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424936" cy="6510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236123" y="238543"/>
            <a:ext cx="54726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Se corresponde con la zona de clima Mediterráneo más seco de Navarra</a:t>
            </a:r>
            <a:endParaRPr lang="es-ES" sz="28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6522811" y="178095"/>
            <a:ext cx="2448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Clima Mediterráneo </a:t>
            </a:r>
          </a:p>
          <a:p>
            <a:r>
              <a:rPr lang="es-ES" sz="2800" b="1" dirty="0" smtClean="0"/>
              <a:t>templado</a:t>
            </a:r>
            <a:endParaRPr lang="es-ES" sz="28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271468" y="5602749"/>
            <a:ext cx="21602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Veranos </a:t>
            </a:r>
          </a:p>
          <a:p>
            <a:r>
              <a:rPr lang="es-ES" sz="2800" b="1" dirty="0" smtClean="0"/>
              <a:t>secos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625489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1.bp.blogspot.com/-ZSYSGGuHYwQ/URD7ojwR86I/AAAAAAAAJig/HyuGYeQ5lYQ/s1600/el_ciego_y_el_s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424936" cy="6510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51520" y="210532"/>
            <a:ext cx="26642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Pocas </a:t>
            </a:r>
          </a:p>
          <a:p>
            <a:r>
              <a:rPr lang="es-ES" sz="2800" b="1" dirty="0" smtClean="0"/>
              <a:t>Precipitaciones</a:t>
            </a:r>
          </a:p>
          <a:p>
            <a:r>
              <a:rPr lang="es-ES" sz="2800" b="1" dirty="0" smtClean="0"/>
              <a:t>Menos de 500</a:t>
            </a:r>
            <a:endParaRPr lang="es-ES" sz="28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124080" y="5745136"/>
            <a:ext cx="2952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Temperatura media: 14 grados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620745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Presentación en pantalla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Yune</dc:creator>
  <cp:lastModifiedBy>Yune</cp:lastModifiedBy>
  <cp:revision>1</cp:revision>
  <dcterms:created xsi:type="dcterms:W3CDTF">2013-04-16T16:10:56Z</dcterms:created>
  <dcterms:modified xsi:type="dcterms:W3CDTF">2013-04-16T16:20:58Z</dcterms:modified>
</cp:coreProperties>
</file>