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2.bp.blogspot.com/-Ew0_XqtQRV4/TlzRYigEOsI/AAAAAAAAU_U/6LqBXcF7Oio/s1600/dibujosdenubesparaimprimir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579" y="72614"/>
            <a:ext cx="8819909" cy="6785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395536" y="1196752"/>
            <a:ext cx="763284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b="1" dirty="0" smtClean="0"/>
              <a:t>CLIMA</a:t>
            </a:r>
          </a:p>
          <a:p>
            <a:pPr algn="ctr"/>
            <a:r>
              <a:rPr lang="es-ES" sz="6000" b="1" dirty="0" smtClean="0"/>
              <a:t>ZONA DE</a:t>
            </a:r>
          </a:p>
          <a:p>
            <a:pPr algn="ctr"/>
            <a:r>
              <a:rPr lang="es-ES" sz="6000" b="1" dirty="0" smtClean="0"/>
              <a:t>MONTAÑA</a:t>
            </a:r>
            <a:endParaRPr lang="es-ES" sz="6000" b="1" dirty="0"/>
          </a:p>
        </p:txBody>
      </p:sp>
    </p:spTree>
    <p:extLst>
      <p:ext uri="{BB962C8B-B14F-4D97-AF65-F5344CB8AC3E}">
        <p14:creationId xmlns:p14="http://schemas.microsoft.com/office/powerpoint/2010/main" val="3872400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2.bp.blogspot.com/-Ew0_XqtQRV4/TlzRYigEOsI/AAAAAAAAU_U/6LqBXcF7Oio/s1600/dibujosdenubesparaimprimir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579" y="72614"/>
            <a:ext cx="8819909" cy="6785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539552" y="2132855"/>
            <a:ext cx="691276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600" b="1" dirty="0" smtClean="0"/>
              <a:t>Tipo de clima:</a:t>
            </a:r>
          </a:p>
          <a:p>
            <a:pPr algn="ctr"/>
            <a:r>
              <a:rPr lang="es-ES" sz="3600" b="1" dirty="0" smtClean="0"/>
              <a:t>-</a:t>
            </a:r>
            <a:r>
              <a:rPr lang="es-ES" sz="3600" b="1" dirty="0" err="1" smtClean="0"/>
              <a:t>Cántrabro</a:t>
            </a:r>
            <a:r>
              <a:rPr lang="es-ES" sz="3600" b="1" dirty="0" smtClean="0"/>
              <a:t>-atlántico al noroeste</a:t>
            </a:r>
          </a:p>
          <a:p>
            <a:pPr algn="ctr"/>
            <a:r>
              <a:rPr lang="es-ES" sz="3600" b="1" dirty="0" smtClean="0"/>
              <a:t>-continental al este</a:t>
            </a:r>
            <a:r>
              <a:rPr lang="es-ES" sz="3600" b="1" dirty="0" smtClean="0">
                <a:sym typeface="Wingdings" pitchFamily="2" charset="2"/>
              </a:rPr>
              <a:t>: Pirineos</a:t>
            </a:r>
            <a:endParaRPr lang="es-ES" sz="3600" b="1" dirty="0"/>
          </a:p>
        </p:txBody>
      </p:sp>
    </p:spTree>
    <p:extLst>
      <p:ext uri="{BB962C8B-B14F-4D97-AF65-F5344CB8AC3E}">
        <p14:creationId xmlns:p14="http://schemas.microsoft.com/office/powerpoint/2010/main" val="423148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2.bp.blogspot.com/-Ew0_XqtQRV4/TlzRYigEOsI/AAAAAAAAU_U/6LqBXcF7Oio/s1600/dibujosdenubesparaimprimir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579" y="72614"/>
            <a:ext cx="8819909" cy="6785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971600" y="2679480"/>
            <a:ext cx="31683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 smtClean="0"/>
              <a:t>Precipitaciones</a:t>
            </a:r>
          </a:p>
          <a:p>
            <a:r>
              <a:rPr lang="es-ES" sz="3600" b="1" dirty="0" smtClean="0"/>
              <a:t>1000-2000</a:t>
            </a:r>
            <a:endParaRPr lang="es-ES" sz="3600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6191672" y="134046"/>
            <a:ext cx="29523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 smtClean="0"/>
              <a:t>Temperatura</a:t>
            </a:r>
          </a:p>
          <a:p>
            <a:r>
              <a:rPr lang="es-ES" sz="3600" b="1" dirty="0" smtClean="0"/>
              <a:t>8-13 grados</a:t>
            </a:r>
            <a:endParaRPr lang="es-ES" sz="3600" b="1" dirty="0"/>
          </a:p>
        </p:txBody>
      </p:sp>
      <p:sp>
        <p:nvSpPr>
          <p:cNvPr id="2" name="1 CuadroTexto"/>
          <p:cNvSpPr txBox="1"/>
          <p:nvPr/>
        </p:nvSpPr>
        <p:spPr>
          <a:xfrm>
            <a:off x="5858762" y="4926419"/>
            <a:ext cx="32852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/>
              <a:t>Pirineos:</a:t>
            </a:r>
          </a:p>
          <a:p>
            <a:r>
              <a:rPr lang="es-ES" sz="3200" b="1" dirty="0" smtClean="0"/>
              <a:t>Fuertes nevadas y heladas</a:t>
            </a:r>
            <a:endParaRPr lang="es-ES" sz="3200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110288" y="4890916"/>
            <a:ext cx="39953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/>
              <a:t>Noroeste:</a:t>
            </a:r>
          </a:p>
          <a:p>
            <a:r>
              <a:rPr lang="es-ES" sz="3200" b="1" dirty="0" smtClean="0"/>
              <a:t>Temperaturas suaves</a:t>
            </a:r>
          </a:p>
          <a:p>
            <a:r>
              <a:rPr lang="es-ES" sz="3200" b="1" dirty="0" smtClean="0"/>
              <a:t>Abundantes lluvias</a:t>
            </a:r>
            <a:endParaRPr lang="es-ES" sz="3200" b="1" dirty="0"/>
          </a:p>
        </p:txBody>
      </p:sp>
    </p:spTree>
    <p:extLst>
      <p:ext uri="{BB962C8B-B14F-4D97-AF65-F5344CB8AC3E}">
        <p14:creationId xmlns:p14="http://schemas.microsoft.com/office/powerpoint/2010/main" val="36035430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35</Words>
  <Application>Microsoft Office PowerPoint</Application>
  <PresentationFormat>Presentación en pantalla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Yune</dc:creator>
  <cp:lastModifiedBy>Yune</cp:lastModifiedBy>
  <cp:revision>4</cp:revision>
  <dcterms:created xsi:type="dcterms:W3CDTF">2013-04-16T14:35:08Z</dcterms:created>
  <dcterms:modified xsi:type="dcterms:W3CDTF">2013-04-16T15:17:18Z</dcterms:modified>
</cp:coreProperties>
</file>