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7FFED8-2549-433E-B36F-EEC76F7A0427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0B2796-E660-4406-9359-BB76B4288C4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3203848" y="1268760"/>
            <a:ext cx="302433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300" dirty="0" smtClean="0"/>
              <a:t>El clima</a:t>
            </a:r>
          </a:p>
          <a:p>
            <a:pPr algn="ctr"/>
            <a:r>
              <a:rPr lang="es-ES" sz="6300" dirty="0"/>
              <a:t>e</a:t>
            </a:r>
            <a:r>
              <a:rPr lang="es-ES" sz="6300" dirty="0" smtClean="0"/>
              <a:t>n la</a:t>
            </a:r>
            <a:endParaRPr lang="es-ES" sz="63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544880" y="4509119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 smtClean="0"/>
              <a:t>ZONA</a:t>
            </a:r>
            <a:endParaRPr lang="es-ES" sz="7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848196" y="4941168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 smtClean="0"/>
              <a:t>MEDIA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64786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771800" y="1268760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Tipo de clima: </a:t>
            </a:r>
            <a:endParaRPr lang="es-ES" sz="2800" b="1" dirty="0"/>
          </a:p>
          <a:p>
            <a:pPr algn="ctr"/>
            <a:r>
              <a:rPr lang="es-ES" sz="2800" b="1" dirty="0" smtClean="0"/>
              <a:t>-influencia atlántica al oeste</a:t>
            </a:r>
          </a:p>
          <a:p>
            <a:pPr algn="ctr"/>
            <a:r>
              <a:rPr lang="es-ES" sz="2800" b="1" dirty="0" smtClean="0"/>
              <a:t>-continental al este</a:t>
            </a:r>
            <a:endParaRPr lang="es-ES" sz="28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534762" y="3933056"/>
            <a:ext cx="25331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Temperatura media: 12,5-14 grados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Precipitaciones: </a:t>
            </a:r>
            <a:r>
              <a:rPr lang="es-ES" sz="2400" b="1" dirty="0" smtClean="0"/>
              <a:t>450-750</a:t>
            </a:r>
          </a:p>
          <a:p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5904148" y="4797152"/>
            <a:ext cx="26282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Inviernos fríos</a:t>
            </a:r>
          </a:p>
          <a:p>
            <a:endParaRPr lang="es-ES" sz="2400" b="1" dirty="0"/>
          </a:p>
          <a:p>
            <a:r>
              <a:rPr lang="es-ES" sz="2400" b="1" dirty="0" smtClean="0"/>
              <a:t>Veranos cálidos 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150090963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</TotalTime>
  <Words>31</Words>
  <Application>Microsoft Office PowerPoint</Application>
  <PresentationFormat>Presentación en pantalla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Transmisión de listas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3</cp:revision>
  <dcterms:created xsi:type="dcterms:W3CDTF">2013-04-16T11:15:13Z</dcterms:created>
  <dcterms:modified xsi:type="dcterms:W3CDTF">2013-04-16T14:33:47Z</dcterms:modified>
</cp:coreProperties>
</file>