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7A847CFC-816F-41D0-AAC0-9BF4FEBC753E}" type="datetimeFigureOut">
              <a:rPr lang="es-ES" smtClean="0"/>
              <a:t>20/04/2013</a:t>
            </a:fld>
            <a:endParaRPr lang="es-E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20/04/2013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20/04/2013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20/04/2013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20/04/2013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20/04/2013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20/04/2013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20/04/2013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20/04/2013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20/04/2013</a:t>
            </a:fld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20/04/2013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20/04/2013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4716016" y="2420888"/>
            <a:ext cx="3313355" cy="3672408"/>
          </a:xfrm>
        </p:spPr>
        <p:txBody>
          <a:bodyPr>
            <a:noAutofit/>
          </a:bodyPr>
          <a:lstStyle/>
          <a:p>
            <a:pPr algn="ctr"/>
            <a:r>
              <a:rPr lang="es-ES" sz="4800" b="1" dirty="0" smtClean="0"/>
              <a:t>PAISAJES</a:t>
            </a:r>
            <a:br>
              <a:rPr lang="es-ES" sz="4800" b="1" dirty="0" smtClean="0"/>
            </a:br>
            <a:r>
              <a:rPr lang="es-ES" sz="4800" b="1" dirty="0" smtClean="0"/>
              <a:t/>
            </a:r>
            <a:br>
              <a:rPr lang="es-ES" sz="4800" b="1" dirty="0" smtClean="0"/>
            </a:br>
            <a:r>
              <a:rPr lang="es-ES" sz="4800" b="1" dirty="0" smtClean="0"/>
              <a:t>DE </a:t>
            </a:r>
            <a:br>
              <a:rPr lang="es-ES" sz="4800" b="1" dirty="0" smtClean="0"/>
            </a:br>
            <a:r>
              <a:rPr lang="es-ES" sz="4800" b="1" dirty="0" smtClean="0"/>
              <a:t/>
            </a:r>
            <a:br>
              <a:rPr lang="es-ES" sz="4800" b="1" dirty="0" smtClean="0"/>
            </a:br>
            <a:r>
              <a:rPr lang="es-ES" sz="4800" b="1" dirty="0" smtClean="0"/>
              <a:t>NAVARRA</a:t>
            </a:r>
            <a:endParaRPr lang="es-ES" sz="4800" b="1" dirty="0"/>
          </a:p>
        </p:txBody>
      </p:sp>
    </p:spTree>
    <p:extLst>
      <p:ext uri="{BB962C8B-B14F-4D97-AF65-F5344CB8AC3E}">
        <p14:creationId xmlns:p14="http://schemas.microsoft.com/office/powerpoint/2010/main" val="1317296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://3.bp.blogspot.com/_YW2zWQYQLA8/S9c5ShJXJ1I/AAAAAAAAAe0/XRtkVZo12m0/s1600/pitilla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944429"/>
            <a:ext cx="8136904" cy="5567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539552" y="404664"/>
            <a:ext cx="37444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 smtClean="0"/>
              <a:t>LAGUNA DE PITILLAS</a:t>
            </a:r>
            <a:endParaRPr lang="es-ES" sz="2800" b="1" dirty="0"/>
          </a:p>
        </p:txBody>
      </p:sp>
    </p:spTree>
    <p:extLst>
      <p:ext uri="{BB962C8B-B14F-4D97-AF65-F5344CB8AC3E}">
        <p14:creationId xmlns:p14="http://schemas.microsoft.com/office/powerpoint/2010/main" val="2893941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s://encrypted-tbn1.gstatic.com/images?q=tbn:ANd9GcS9521eMzhwXP5bVbX_vwD4u_NUqT3ThyP_kR1qSCRvqgAN-6JWy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912812"/>
            <a:ext cx="8109500" cy="56125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539552" y="404664"/>
            <a:ext cx="38884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/>
              <a:t>LAS BARDENAS REALES</a:t>
            </a:r>
            <a:endParaRPr lang="es-ES" sz="2400" b="1" dirty="0"/>
          </a:p>
        </p:txBody>
      </p:sp>
    </p:spTree>
    <p:extLst>
      <p:ext uri="{BB962C8B-B14F-4D97-AF65-F5344CB8AC3E}">
        <p14:creationId xmlns:p14="http://schemas.microsoft.com/office/powerpoint/2010/main" val="3500537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ttp://www.armaiaaterpea.com/wp-content/uploads/2011/11/la-selva-de-irat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836712"/>
            <a:ext cx="8064896" cy="56637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539552" y="404664"/>
            <a:ext cx="40324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/>
              <a:t>SELVA DEL IRATI</a:t>
            </a:r>
            <a:endParaRPr lang="es-ES" sz="2400" b="1" dirty="0"/>
          </a:p>
        </p:txBody>
      </p:sp>
    </p:spTree>
    <p:extLst>
      <p:ext uri="{BB962C8B-B14F-4D97-AF65-F5344CB8AC3E}">
        <p14:creationId xmlns:p14="http://schemas.microsoft.com/office/powerpoint/2010/main" val="4077357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/>
          </a:p>
        </p:txBody>
      </p:sp>
      <p:pic>
        <p:nvPicPr>
          <p:cNvPr id="1026" name="Picture 2" descr="Foz de Arbayú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13399"/>
            <a:ext cx="8208912" cy="61649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971600" y="413399"/>
            <a:ext cx="32403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 smtClean="0"/>
              <a:t>FOZ DE ARBAYÚN</a:t>
            </a:r>
            <a:endParaRPr lang="es-ES" sz="2800" b="1" dirty="0"/>
          </a:p>
        </p:txBody>
      </p:sp>
    </p:spTree>
    <p:extLst>
      <p:ext uri="{BB962C8B-B14F-4D97-AF65-F5344CB8AC3E}">
        <p14:creationId xmlns:p14="http://schemas.microsoft.com/office/powerpoint/2010/main" val="529157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upload.wikimedia.org/wikipedia/commons/thumb/c/c9/Foz_lumbier.jpg/250px-Foz_lumbi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862855"/>
            <a:ext cx="6912768" cy="5121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755576" y="476672"/>
            <a:ext cx="28083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/>
              <a:t>FOZ DE LUMBIER</a:t>
            </a:r>
            <a:endParaRPr lang="es-ES" sz="2400" b="1" dirty="0"/>
          </a:p>
        </p:txBody>
      </p:sp>
    </p:spTree>
    <p:extLst>
      <p:ext uri="{BB962C8B-B14F-4D97-AF65-F5344CB8AC3E}">
        <p14:creationId xmlns:p14="http://schemas.microsoft.com/office/powerpoint/2010/main" val="1291243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http://3.bp.blogspot.com/-PLJCpG04q1M/TeP4IM-xFmI/AAAAAAAAMi4/iDyxNs9GXM4/s1600/org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124744"/>
            <a:ext cx="8047840" cy="53442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539552" y="419836"/>
            <a:ext cx="40239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 smtClean="0"/>
              <a:t>BOSQUE DE ORGI</a:t>
            </a:r>
            <a:endParaRPr lang="es-ES" sz="2800" b="1" dirty="0"/>
          </a:p>
        </p:txBody>
      </p:sp>
    </p:spTree>
    <p:extLst>
      <p:ext uri="{BB962C8B-B14F-4D97-AF65-F5344CB8AC3E}">
        <p14:creationId xmlns:p14="http://schemas.microsoft.com/office/powerpoint/2010/main" val="173439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4.bp.blogspot.com/_UH_tYGSclYE/StL9cnmVtoI/AAAAAAAAC1c/jpTUR6MDFXc/s400/2009-10-11-urederra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244" y="948354"/>
            <a:ext cx="8143212" cy="5567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CuadroTexto"/>
          <p:cNvSpPr txBox="1"/>
          <p:nvPr/>
        </p:nvSpPr>
        <p:spPr>
          <a:xfrm>
            <a:off x="533244" y="404664"/>
            <a:ext cx="40716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/>
              <a:t>NACEDERO DEL UREDERRA</a:t>
            </a:r>
            <a:endParaRPr lang="es-ES" sz="2400" b="1" dirty="0"/>
          </a:p>
        </p:txBody>
      </p:sp>
    </p:spTree>
    <p:extLst>
      <p:ext uri="{BB962C8B-B14F-4D97-AF65-F5344CB8AC3E}">
        <p14:creationId xmlns:p14="http://schemas.microsoft.com/office/powerpoint/2010/main" val="92665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st-listas.20minutos.es/images/2008-11/61553/2123731_640px.jpg?126659285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928995"/>
            <a:ext cx="8208912" cy="55896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467544" y="404664"/>
            <a:ext cx="39604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 smtClean="0"/>
              <a:t>SIERRA DE URBASA</a:t>
            </a:r>
            <a:endParaRPr lang="es-ES" sz="2800" b="1" dirty="0"/>
          </a:p>
        </p:txBody>
      </p:sp>
    </p:spTree>
    <p:extLst>
      <p:ext uri="{BB962C8B-B14F-4D97-AF65-F5344CB8AC3E}">
        <p14:creationId xmlns:p14="http://schemas.microsoft.com/office/powerpoint/2010/main" val="29882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st-listas.20minutos.es/images/2008-11/61553/726825_640px.jpg?126659285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908720"/>
            <a:ext cx="8136904" cy="55626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467544" y="404664"/>
            <a:ext cx="40684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 smtClean="0"/>
              <a:t>PANTANO DE YESA</a:t>
            </a:r>
            <a:endParaRPr lang="es-ES" sz="2800" b="1" dirty="0"/>
          </a:p>
        </p:txBody>
      </p:sp>
    </p:spTree>
    <p:extLst>
      <p:ext uri="{BB962C8B-B14F-4D97-AF65-F5344CB8AC3E}">
        <p14:creationId xmlns:p14="http://schemas.microsoft.com/office/powerpoint/2010/main" val="673452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Valle de Araitz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052736"/>
            <a:ext cx="8136904" cy="5424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539552" y="404664"/>
            <a:ext cx="37444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 smtClean="0"/>
              <a:t>VALLE DE ARAIZ</a:t>
            </a:r>
            <a:endParaRPr lang="es-ES" sz="3200" b="1" dirty="0"/>
          </a:p>
        </p:txBody>
      </p:sp>
    </p:spTree>
    <p:extLst>
      <p:ext uri="{BB962C8B-B14F-4D97-AF65-F5344CB8AC3E}">
        <p14:creationId xmlns:p14="http://schemas.microsoft.com/office/powerpoint/2010/main" val="1981927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Pantano de Irabi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980728"/>
            <a:ext cx="8316919" cy="5544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683568" y="404664"/>
            <a:ext cx="37444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 smtClean="0"/>
              <a:t>PANTANO DE IRABIA</a:t>
            </a:r>
            <a:endParaRPr lang="es-ES" sz="2800" b="1" dirty="0"/>
          </a:p>
        </p:txBody>
      </p:sp>
    </p:spTree>
    <p:extLst>
      <p:ext uri="{BB962C8B-B14F-4D97-AF65-F5344CB8AC3E}">
        <p14:creationId xmlns:p14="http://schemas.microsoft.com/office/powerpoint/2010/main" val="3334585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28</TotalTime>
  <Words>34</Words>
  <Application>Microsoft Office PowerPoint</Application>
  <PresentationFormat>Presentación en pantalla (4:3)</PresentationFormat>
  <Paragraphs>12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Austin</vt:lpstr>
      <vt:lpstr>PAISAJES  DE   NAVARRA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PAISAJES  DE   NAVARRA</dc:title>
  <dc:creator>Yune</dc:creator>
  <cp:lastModifiedBy>Yune</cp:lastModifiedBy>
  <cp:revision>5</cp:revision>
  <dcterms:created xsi:type="dcterms:W3CDTF">2013-04-16T16:31:42Z</dcterms:created>
  <dcterms:modified xsi:type="dcterms:W3CDTF">2013-04-20T18:21:51Z</dcterms:modified>
</cp:coreProperties>
</file>