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16/04/2013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irabia.org/web/navarra_paisaje/materiales/PLAN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894"/>
            <a:ext cx="9144000" cy="689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187624" y="476672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200" b="1" dirty="0" smtClean="0"/>
              <a:t>VEGETACIÓN EN LA RIBERA</a:t>
            </a:r>
            <a:endParaRPr lang="es-ES" sz="7200" b="1" dirty="0"/>
          </a:p>
        </p:txBody>
      </p:sp>
    </p:spTree>
    <p:extLst>
      <p:ext uri="{BB962C8B-B14F-4D97-AF65-F5344CB8AC3E}">
        <p14:creationId xmlns:p14="http://schemas.microsoft.com/office/powerpoint/2010/main" val="204755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irabia.org/web/navarra_paisaje/materiales/PLANO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894"/>
            <a:ext cx="9144000" cy="689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975311" y="342151"/>
            <a:ext cx="590465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 smtClean="0"/>
              <a:t>PREDOMINAN:</a:t>
            </a:r>
          </a:p>
          <a:p>
            <a:pPr algn="ctr"/>
            <a:endParaRPr lang="es-ES" sz="4400" b="1" dirty="0" smtClean="0"/>
          </a:p>
          <a:p>
            <a:pPr algn="ctr"/>
            <a:r>
              <a:rPr lang="es-ES" sz="4400" b="1" dirty="0" smtClean="0"/>
              <a:t>-Pino Carrasco</a:t>
            </a:r>
          </a:p>
          <a:p>
            <a:pPr algn="ctr"/>
            <a:endParaRPr lang="es-ES" sz="4400" b="1" dirty="0" smtClean="0"/>
          </a:p>
          <a:p>
            <a:pPr algn="ctr"/>
            <a:r>
              <a:rPr lang="es-ES" sz="4400" b="1" dirty="0" smtClean="0"/>
              <a:t>-Maquia</a:t>
            </a:r>
          </a:p>
          <a:p>
            <a:pPr algn="ctr"/>
            <a:endParaRPr lang="es-ES" sz="4400" b="1" dirty="0" smtClean="0"/>
          </a:p>
          <a:p>
            <a:pPr algn="ctr"/>
            <a:r>
              <a:rPr lang="es-ES" sz="4400" b="1" dirty="0" smtClean="0"/>
              <a:t>-Garriga Mediterránea</a:t>
            </a:r>
          </a:p>
          <a:p>
            <a:pPr algn="ctr"/>
            <a:endParaRPr lang="es-ES" sz="4400" b="1" dirty="0" smtClean="0"/>
          </a:p>
          <a:p>
            <a:pPr algn="ctr"/>
            <a:r>
              <a:rPr lang="es-ES" sz="4400" b="1" dirty="0" smtClean="0"/>
              <a:t>-Estepa</a:t>
            </a:r>
            <a:endParaRPr lang="es-ES" sz="4400" b="1" dirty="0"/>
          </a:p>
        </p:txBody>
      </p:sp>
    </p:spTree>
    <p:extLst>
      <p:ext uri="{BB962C8B-B14F-4D97-AF65-F5344CB8AC3E}">
        <p14:creationId xmlns:p14="http://schemas.microsoft.com/office/powerpoint/2010/main" val="3725683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upload.wikimedia.org/wikipedia/commons/thumb/7/73/Vista_de_Estepa_y_sus_campos.jpg/250px-Vista_de_Estepa_y_sus_camp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6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683568" y="580277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 smtClean="0"/>
              <a:t>Estepa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1833260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diariodeclasedesociales.files.wordpress.com/2011/10/garrig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292080" y="5451418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/>
              <a:t>Garriga Mediterránea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352086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</Words>
  <Application>Microsoft Office PowerPoint</Application>
  <PresentationFormat>Presentación en pantalla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Yune</dc:creator>
  <cp:lastModifiedBy>Yune</cp:lastModifiedBy>
  <cp:revision>2</cp:revision>
  <dcterms:created xsi:type="dcterms:W3CDTF">2013-04-16T15:56:39Z</dcterms:created>
  <dcterms:modified xsi:type="dcterms:W3CDTF">2013-04-16T16:10:40Z</dcterms:modified>
</cp:coreProperties>
</file>