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16/04/2013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16/04/2013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16/04/2013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16/04/2013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16/04/2013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16/04/2013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16/04/2013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16/04/2013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16/04/2013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16/04/2013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16/04/2013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47CFC-816F-41D0-AAC0-9BF4FEBC753E}" type="datetimeFigureOut">
              <a:rPr lang="es-ES" smtClean="0"/>
              <a:t>16/04/2013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2.bp.blogspot.com/-DfcqiEgstRU/UMBj-nmWyyI/AAAAAAAAAAk/8_k0INwiRoA/s1600/lagun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5422" cy="68590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3 CuadroTexto"/>
          <p:cNvSpPr txBox="1"/>
          <p:nvPr/>
        </p:nvSpPr>
        <p:spPr>
          <a:xfrm>
            <a:off x="720283" y="404664"/>
            <a:ext cx="770485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5400" b="1" dirty="0" smtClean="0"/>
              <a:t>VEGETACIÓN EN LA ZONA DE MONTAÑA</a:t>
            </a:r>
            <a:endParaRPr lang="es-ES" sz="5400" b="1" dirty="0"/>
          </a:p>
        </p:txBody>
      </p:sp>
      <p:pic>
        <p:nvPicPr>
          <p:cNvPr id="7" name="Picture 5" descr="BOSQUE DE ORGUI 05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113" y="0"/>
            <a:ext cx="916781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4 CuadroTexto"/>
          <p:cNvSpPr txBox="1"/>
          <p:nvPr/>
        </p:nvSpPr>
        <p:spPr>
          <a:xfrm>
            <a:off x="1245824" y="1281827"/>
            <a:ext cx="6624736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7200" b="1" dirty="0">
                <a:solidFill>
                  <a:srgbClr val="FFC000"/>
                </a:solidFill>
              </a:rPr>
              <a:t>VEGETACIÓN EN LA ZONA DE MONTAÑA</a:t>
            </a:r>
          </a:p>
          <a:p>
            <a:endParaRPr lang="es-ES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5684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5" descr="BOSQUE DE ORGUI 05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113" y="0"/>
            <a:ext cx="916781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6 CuadroTexto"/>
          <p:cNvSpPr txBox="1"/>
          <p:nvPr/>
        </p:nvSpPr>
        <p:spPr>
          <a:xfrm>
            <a:off x="235517" y="1556792"/>
            <a:ext cx="871296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6600" b="1" u="sng" dirty="0" smtClean="0">
                <a:solidFill>
                  <a:srgbClr val="FFC000"/>
                </a:solidFill>
              </a:rPr>
              <a:t>Zona cántabro-atlántica</a:t>
            </a:r>
          </a:p>
          <a:p>
            <a:pPr algn="ctr"/>
            <a:r>
              <a:rPr lang="es-ES" sz="6600" b="1" u="sng" dirty="0" smtClean="0">
                <a:solidFill>
                  <a:srgbClr val="FFC000"/>
                </a:solidFill>
              </a:rPr>
              <a:t>-Bosque caducifolio</a:t>
            </a:r>
          </a:p>
          <a:p>
            <a:pPr algn="ctr"/>
            <a:r>
              <a:rPr lang="es-ES" sz="6600" b="1" u="sng" dirty="0" smtClean="0">
                <a:solidFill>
                  <a:srgbClr val="FFC000"/>
                </a:solidFill>
              </a:rPr>
              <a:t>-Landas</a:t>
            </a:r>
          </a:p>
          <a:p>
            <a:pPr algn="ctr"/>
            <a:r>
              <a:rPr lang="es-ES" sz="6600" b="1" u="sng" dirty="0" smtClean="0">
                <a:solidFill>
                  <a:srgbClr val="FFC000"/>
                </a:solidFill>
              </a:rPr>
              <a:t>-Prados</a:t>
            </a:r>
            <a:endParaRPr lang="es-ES" sz="6600" b="1" u="sng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6289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5" descr="BOSQUE DE ORGUI 05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113" y="0"/>
            <a:ext cx="916781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CuadroTexto"/>
          <p:cNvSpPr txBox="1"/>
          <p:nvPr/>
        </p:nvSpPr>
        <p:spPr>
          <a:xfrm>
            <a:off x="1404441" y="474345"/>
            <a:ext cx="6336704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7200" b="1" u="sng" dirty="0" smtClean="0">
                <a:solidFill>
                  <a:srgbClr val="FFC000"/>
                </a:solidFill>
              </a:rPr>
              <a:t>Zona Pirenaica</a:t>
            </a:r>
          </a:p>
          <a:p>
            <a:pPr algn="ctr"/>
            <a:r>
              <a:rPr lang="es-ES" sz="7200" b="1" dirty="0" smtClean="0">
                <a:solidFill>
                  <a:srgbClr val="FFC000"/>
                </a:solidFill>
              </a:rPr>
              <a:t>-Prados alpinos</a:t>
            </a:r>
          </a:p>
          <a:p>
            <a:pPr algn="ctr"/>
            <a:r>
              <a:rPr lang="es-ES" sz="7200" b="1" dirty="0" smtClean="0">
                <a:solidFill>
                  <a:srgbClr val="FFC000"/>
                </a:solidFill>
              </a:rPr>
              <a:t>-Abetos</a:t>
            </a:r>
          </a:p>
          <a:p>
            <a:pPr algn="ctr"/>
            <a:r>
              <a:rPr lang="es-ES" sz="7200" b="1" dirty="0" smtClean="0">
                <a:solidFill>
                  <a:srgbClr val="FFC000"/>
                </a:solidFill>
              </a:rPr>
              <a:t>-Pino negro</a:t>
            </a:r>
          </a:p>
          <a:p>
            <a:pPr algn="ctr"/>
            <a:r>
              <a:rPr lang="es-ES" sz="7200" b="1" dirty="0" smtClean="0">
                <a:solidFill>
                  <a:srgbClr val="FFC000"/>
                </a:solidFill>
              </a:rPr>
              <a:t>-Hayas</a:t>
            </a:r>
          </a:p>
          <a:p>
            <a:pPr algn="ctr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470088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33</Words>
  <Application>Microsoft Office PowerPoint</Application>
  <PresentationFormat>Presentación en pantalla (4:3)</PresentationFormat>
  <Paragraphs>11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Tema de Office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Yune</dc:creator>
  <cp:lastModifiedBy>Yune</cp:lastModifiedBy>
  <cp:revision>4</cp:revision>
  <dcterms:created xsi:type="dcterms:W3CDTF">2013-04-16T14:58:24Z</dcterms:created>
  <dcterms:modified xsi:type="dcterms:W3CDTF">2013-04-16T15:55:51Z</dcterms:modified>
</cp:coreProperties>
</file>