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390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679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09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755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573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595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06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60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033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712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448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947AD-6741-4A27-AE6A-9927CAD6AB2A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45774-E7FD-41BB-B92D-2CB5F371AF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766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villatuerta.org/es/images/stories/LUGAR_Y_GENTES/10-12-21_elencinalbal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156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839478" y="908720"/>
            <a:ext cx="60448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VEGETACION EN LA ZONA</a:t>
            </a:r>
          </a:p>
          <a:p>
            <a:pPr algn="ctr"/>
            <a:r>
              <a:rPr lang="es-E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MEDIA DE NAVARRA</a:t>
            </a:r>
            <a:endParaRPr lang="es-ES" sz="7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53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villatuerta.org/es/images/stories/LUGAR_Y_GENTES/10-12-21_elencinalbal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156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95536" y="77913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4800" b="1" dirty="0" smtClean="0"/>
          </a:p>
          <a:p>
            <a:r>
              <a:rPr lang="es-ES" sz="4800" b="1" u="sng" dirty="0" smtClean="0"/>
              <a:t>Predominan: </a:t>
            </a:r>
          </a:p>
          <a:p>
            <a:endParaRPr lang="es-ES" sz="4800" b="1" dirty="0" smtClean="0"/>
          </a:p>
          <a:p>
            <a:r>
              <a:rPr lang="es-ES" sz="4800" b="1" dirty="0" smtClean="0"/>
              <a:t>-Bosque </a:t>
            </a:r>
            <a:r>
              <a:rPr lang="es-ES" sz="4800" b="1" dirty="0"/>
              <a:t>mixto de encina y </a:t>
            </a:r>
            <a:r>
              <a:rPr lang="es-ES" sz="4800" b="1" dirty="0" smtClean="0"/>
              <a:t>roble</a:t>
            </a:r>
          </a:p>
          <a:p>
            <a:endParaRPr lang="es-ES" sz="4800" b="1" dirty="0" smtClean="0"/>
          </a:p>
          <a:p>
            <a:r>
              <a:rPr lang="es-ES" sz="4800" b="1" dirty="0" smtClean="0"/>
              <a:t>-Matorral </a:t>
            </a:r>
            <a:r>
              <a:rPr lang="es-ES" sz="4800" b="1" dirty="0"/>
              <a:t>de romero, espliego, </a:t>
            </a:r>
            <a:r>
              <a:rPr lang="es-ES" sz="4800" b="1" dirty="0" err="1"/>
              <a:t>ollaga</a:t>
            </a:r>
            <a:r>
              <a:rPr lang="es-ES" sz="4800" b="1" dirty="0"/>
              <a:t>, enebro y coscoja.</a:t>
            </a:r>
          </a:p>
        </p:txBody>
      </p:sp>
    </p:spTree>
    <p:extLst>
      <p:ext uri="{BB962C8B-B14F-4D97-AF65-F5344CB8AC3E}">
        <p14:creationId xmlns:p14="http://schemas.microsoft.com/office/powerpoint/2010/main" val="375805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villatuerta.org/es/images/stories/LUGAR_Y_GENTES/10-12-21_elencinalbal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156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spaincenter.org/alimentos/fotos/encina-mune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826"/>
            <a:ext cx="9137565" cy="6853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51520" y="260648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E</a:t>
            </a:r>
            <a:r>
              <a:rPr lang="es-ES" sz="3600" dirty="0" smtClean="0"/>
              <a:t>ncina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83035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http://www.jardineria.pro/wp-content/uploads/2009/10/robl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205467" cy="683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95536" y="72957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Roble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511424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Yune</dc:creator>
  <cp:lastModifiedBy>Yune</cp:lastModifiedBy>
  <cp:revision>2</cp:revision>
  <dcterms:created xsi:type="dcterms:W3CDTF">2013-04-16T11:27:49Z</dcterms:created>
  <dcterms:modified xsi:type="dcterms:W3CDTF">2013-04-16T15:33:33Z</dcterms:modified>
</cp:coreProperties>
</file>