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82A6-852A-4E78-81AA-9C2D96F6DED1}" type="datetimeFigureOut">
              <a:rPr lang="es-ES" smtClean="0"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8609-1123-46D4-A827-C2CDAFCF426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png"/><Relationship Id="rId7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8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pictogramas color\PICTOGRAMAS COLOR CATEDEU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1524000" cy="1524000"/>
          </a:xfrm>
          <a:prstGeom prst="rect">
            <a:avLst/>
          </a:prstGeom>
          <a:noFill/>
        </p:spPr>
      </p:pic>
      <p:pic>
        <p:nvPicPr>
          <p:cNvPr id="1027" name="Picture 3" descr="J:\pictogramas color\PICTOGRAMAS COLOR CATEDEU\5 céntim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928670"/>
            <a:ext cx="1524000" cy="1524000"/>
          </a:xfrm>
          <a:prstGeom prst="rect">
            <a:avLst/>
          </a:prstGeom>
          <a:noFill/>
        </p:spPr>
      </p:pic>
      <p:pic>
        <p:nvPicPr>
          <p:cNvPr id="1028" name="Picture 4" descr="J:\pictogramas color\PICTOGRAMAS COLOR CATEDEU\10 eur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0"/>
            <a:ext cx="1524000" cy="1524000"/>
          </a:xfrm>
          <a:prstGeom prst="rect">
            <a:avLst/>
          </a:prstGeom>
          <a:noFill/>
        </p:spPr>
      </p:pic>
      <p:pic>
        <p:nvPicPr>
          <p:cNvPr id="1029" name="Picture 5" descr="J:\pictogramas color\PICTOGRAMAS COLOR CATEDEU\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1524000" cy="1524000"/>
          </a:xfrm>
          <a:prstGeom prst="rect">
            <a:avLst/>
          </a:prstGeom>
          <a:noFill/>
        </p:spPr>
      </p:pic>
      <p:pic>
        <p:nvPicPr>
          <p:cNvPr id="1030" name="Picture 6" descr="J:\pictogramas color\PICTOGRAMAS COLOR CATEDEU\abanico.png">
            <a:hlinkClick r:id="" action="ppaction://hlinkshowjump?jump=nextslide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857364"/>
            <a:ext cx="1524000" cy="1524000"/>
          </a:xfrm>
          <a:prstGeom prst="rect">
            <a:avLst/>
          </a:prstGeom>
          <a:noFill/>
        </p:spPr>
      </p:pic>
      <p:pic>
        <p:nvPicPr>
          <p:cNvPr id="1031" name="Picture 7" descr="J:\pictogramas color\PICTOGRAMAS COLOR CATEDEU\ababo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2786058"/>
            <a:ext cx="1524000" cy="1524000"/>
          </a:xfrm>
          <a:prstGeom prst="rect">
            <a:avLst/>
          </a:prstGeom>
          <a:noFill/>
        </p:spPr>
      </p:pic>
      <p:pic>
        <p:nvPicPr>
          <p:cNvPr id="1032" name="Picture 8" descr="J:\pictogramas color\PICTOGRAMAS COLOR CATEDEU\abanico.png">
            <a:hlinkClick r:id="" action="ppaction://hlinkshowjump?jump=nextslide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214818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:\pictogramas color\PICTOGRAMAS COLOR CATEDEU\aeropl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6" descr="J:\pictogramas color\PICTOGRAMAS COLOR CATEDEU\agachar.png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000372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7" descr="J:\pictogramas color\PICTOGRAMAS COLOR CATEDEU\agarr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71480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8" descr="J:\pictogramas color\PICTOGRAMAS COLOR CATEDEU\agencia de viaj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71876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16" descr="J:\pictogramas color\PICTOGRAMAS COLOR CATEDEU\alarm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143512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18" descr="J:\pictogramas color\PICTOGRAMAS COLOR CATEDEU\albaricoqu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000636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6" descr="J:\pictogramas color\PICTOGRAMAS COLOR CATEDEU\agachar.png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8604"/>
            <a:ext cx="1524000" cy="1524000"/>
          </a:xfrm>
          <a:prstGeom prst="rect">
            <a:avLst/>
          </a:prstGeom>
          <a:noFill/>
        </p:spPr>
      </p:pic>
      <p:pic>
        <p:nvPicPr>
          <p:cNvPr id="9" name="Picture 14" descr="J:\pictogramas color\PICTOGRAMAS COLOR CATEDEU\ajedrez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3000372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pictogramas color\PICTOGRAMAS COLOR CATEDEU\alub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3" descr="J:\pictogramas color\PICTOGRAMAS COLOR CATEDEU\ac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9" descr="J:\pictogramas color\PICTOGRAMAS COLOR CATEDEU\agotado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785794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5" descr="J:\pictogramas color\PICTOGRAMAS COLOR CATEDEU\aeropla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857496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6" descr="J:\pictogramas color\PICTOGRAMAS COLOR CATEDEU\agacha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071942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7" descr="J:\pictogramas color\PICTOGRAMAS COLOR CATEDEU\agarr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643050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8" descr="J:\pictogramas color\PICTOGRAMAS COLOR CATEDEU\agencia de viaj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643446"/>
            <a:ext cx="1524000" cy="1524000"/>
          </a:xfrm>
          <a:prstGeom prst="rect">
            <a:avLst/>
          </a:prstGeom>
          <a:noFill/>
        </p:spPr>
      </p:pic>
      <p:pic>
        <p:nvPicPr>
          <p:cNvPr id="9" name="Picture 9" descr="J:\pictogramas color\PICTOGRAMAS COLOR CATEDEU\agotado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857364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pictogramas color\PICTOGRAMAS COLOR CATEDEU\abe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7" descr="J:\pictogramas color\PICTOGRAMAS COLOR CATEDEU\abab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72008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2" descr="J:\pictogramas color\PICTOGRAMAS COLOR CATEDEU\acebo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85728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9" descr="J:\pictogramas color\PICTOGRAMAS COLOR CATEDEU\agotad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643182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14" descr="J:\pictogramas color\PICTOGRAMAS COLOR CATEDEU\ajedre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857232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21" descr="J:\pictogramas color\PICTOGRAMAS COLOR CATEDEU\al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500570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2" descr="J:\pictogramas color\PICTOGRAMAS COLOR CATEDEU\acebo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571744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pictogramas color\PICTOGRAMAS COLOR CATEDEU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3" descr="J:\pictogramas color\PICTOGRAMAS COLOR CATEDEU\5 céntim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85860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4" descr="J:\pictogramas color\PICTOGRAMAS COLOR CATEDEU\10 eur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214950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5" descr="J:\pictogramas color\PICTOGRAMAS COLOR CATEDEU\a.png">
            <a:hlinkClick r:id="" action="ppaction://hlinkshowjump?jump=nextslide">
              <a:snd r:embed="rId5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7" descr="J:\pictogramas color\PICTOGRAMAS COLOR CATEDEU\ababo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714620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7" descr="J:\pictogramas color\PICTOGRAMAS COLOR CATEDEU\agarr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3500438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18" descr="J:\pictogramas color\PICTOGRAMAS COLOR CATEDEU\albaricoqu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3143248"/>
            <a:ext cx="1524000" cy="1524000"/>
          </a:xfrm>
          <a:prstGeom prst="rect">
            <a:avLst/>
          </a:prstGeom>
          <a:noFill/>
        </p:spPr>
      </p:pic>
      <p:pic>
        <p:nvPicPr>
          <p:cNvPr id="9" name="Picture 5" descr="J:\pictogramas color\PICTOGRAMAS COLOR CATEDEU\a.png">
            <a:hlinkClick r:id="" action="ppaction://hlinkshowjump?jump=nextslide">
              <a:snd r:embed="rId5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00042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J:\pictogramas color\PICTOGRAMAS COLOR CATEDEU\almohadil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11" descr="J:\pictogramas color\PICTOGRAMAS COLOR CATEDEU\aguac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12" descr="J:\pictogramas color\PICTOGRAMAS COLOR CATEDEU\águi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14422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17" descr="J:\pictogramas color\PICTOGRAMAS COLOR CATEDEU\albañ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786322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10" descr="J:\pictogramas color\PICTOGRAMAS COLOR CATEDEU\abri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143380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5" descr="J:\pictogramas color\PICTOGRAMAS COLOR CATEDEU\abuela.png">
            <a:hlinkClick r:id="" action="ppaction://hlinkshowjump?jump=nextslide">
              <a:snd r:embed="rId7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28604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3" descr="J:\pictogramas color\PICTOGRAMAS COLOR CATEDEU\1 eur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2214554"/>
            <a:ext cx="1524000" cy="1524000"/>
          </a:xfrm>
          <a:prstGeom prst="rect">
            <a:avLst/>
          </a:prstGeom>
          <a:noFill/>
        </p:spPr>
      </p:pic>
      <p:pic>
        <p:nvPicPr>
          <p:cNvPr id="9" name="Picture 5" descr="J:\pictogramas color\PICTOGRAMAS COLOR CATEDEU\abuela.png">
            <a:hlinkClick r:id="" action="ppaction://hlinkshowjump?jump=nextslide">
              <a:snd r:embed="rId7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4929198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:\pictogramas color\PICTOGRAMAS COLOR CATEDEU\abue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9" descr="J:\pictogramas color\PICTOGRAMAS COLOR CATEDEU\aboga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71744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11" descr="J:\pictogramas color\PICTOGRAMAS COLOR CATEDEU\abre interrogacion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785794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2" descr="J:\pictogramas color\PICTOGRAMAS COLOR CATEDEU\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286124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3" descr="J:\pictogramas color\PICTOGRAMAS COLOR CATEDEU\5 céntimo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357298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7" descr="J:\pictogramas color\PICTOGRAMAS COLOR CATEDEU\ababo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572008"/>
            <a:ext cx="1524000" cy="1524000"/>
          </a:xfrm>
          <a:prstGeom prst="rect">
            <a:avLst/>
          </a:prstGeom>
          <a:noFill/>
        </p:spPr>
      </p:pic>
      <p:pic>
        <p:nvPicPr>
          <p:cNvPr id="9" name="Picture 11" descr="J:\pictogramas color\PICTOGRAMAS COLOR CATEDEU\abre interrogacion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714884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pictogramas color\PICTOGRAMAS COLOR CATEDEU\abrazar.png">
            <a:hlinkClick r:id="" action="ppaction://hlinkshowjump?jump=nextslide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14884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4" descr="J:\pictogramas color\PICTOGRAMAS COLOR CATEDEU\abe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786058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7" descr="J:\pictogramas color\PICTOGRAMAS COLOR CATEDEU\ababo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928802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10" descr="J:\pictogramas color\PICTOGRAMAS COLOR CATEDEU\abri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357298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3" descr="J:\pictogramas color\PICTOGRAMAS COLOR CATEDEU\abrazar.png">
            <a:hlinkClick r:id="" action="ppaction://hlinkshowjump?jump=nextslide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6" descr="J:\pictogramas color\PICTOGRAMAS COLOR CATEDEU\abanic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357694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:\pictogramas color\PICTOGRAMAS COLOR CATEDEU\abue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9" descr="J:\pictogramas color\PICTOGRAMAS COLOR CATEDEU\abogado.png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643182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11" descr="J:\pictogramas color\PICTOGRAMAS COLOR CATEDEU\abre interrogac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857364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9" descr="J:\pictogramas color\PICTOGRAMAS COLOR CATEDEU\abogado.png">
            <a:hlinkClick r:id="" action="ppaction://hlinkshowjump?jump=nextslide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86190"/>
            <a:ext cx="1524000" cy="1524000"/>
          </a:xfrm>
          <a:prstGeom prst="rect">
            <a:avLst/>
          </a:prstGeom>
          <a:noFill/>
        </p:spPr>
      </p:pic>
      <p:pic>
        <p:nvPicPr>
          <p:cNvPr id="3074" name="Picture 2" descr="J:\pictogramas color\PICTOGRAMAS COLOR CATEDEU\aceb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85728"/>
            <a:ext cx="1524000" cy="1524000"/>
          </a:xfrm>
          <a:prstGeom prst="rect">
            <a:avLst/>
          </a:prstGeom>
          <a:noFill/>
        </p:spPr>
      </p:pic>
      <p:pic>
        <p:nvPicPr>
          <p:cNvPr id="3075" name="Picture 3" descr="J:\pictogramas color\PICTOGRAMAS COLOR CATEDEU\aceite de oliv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785794"/>
            <a:ext cx="1524000" cy="1524000"/>
          </a:xfrm>
          <a:prstGeom prst="rect">
            <a:avLst/>
          </a:prstGeom>
          <a:noFill/>
        </p:spPr>
      </p:pic>
      <p:pic>
        <p:nvPicPr>
          <p:cNvPr id="3077" name="Picture 5" descr="J:\pictogramas color\PICTOGRAMAS COLOR CATEDEU\acantilad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429132"/>
            <a:ext cx="1524000" cy="1524000"/>
          </a:xfrm>
          <a:prstGeom prst="rect">
            <a:avLst/>
          </a:prstGeom>
          <a:noFill/>
        </p:spPr>
      </p:pic>
      <p:pic>
        <p:nvPicPr>
          <p:cNvPr id="3078" name="Picture 6" descr="J:\pictogramas color\PICTOGRAMAS COLOR CATEDEU\aceiter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4429132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J:\pictogramas color\PICTOGRAMAS COLOR CATEDEU\abri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357430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4" descr="J:\pictogramas color\PICTOGRAMAS COLOR CATEDEU\aceituna neg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857232"/>
            <a:ext cx="1357318" cy="1357318"/>
          </a:xfrm>
          <a:prstGeom prst="rect">
            <a:avLst/>
          </a:prstGeom>
          <a:noFill/>
        </p:spPr>
      </p:pic>
      <p:pic>
        <p:nvPicPr>
          <p:cNvPr id="4" name="Picture 5" descr="J:\pictogramas color\PICTOGRAMAS COLOR CATEDEU\abue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736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5" descr="J:\pictogramas color\PICTOGRAMAS COLOR CATEDEU\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1524000" cy="1524000"/>
          </a:xfrm>
          <a:prstGeom prst="rect">
            <a:avLst/>
          </a:prstGeom>
          <a:noFill/>
        </p:spPr>
      </p:pic>
      <p:pic>
        <p:nvPicPr>
          <p:cNvPr id="4098" name="Picture 2" descr="J:\pictogramas color\PICTOGRAMAS COLOR CATEDEU\2.png">
            <a:hlinkClick r:id="" action="ppaction://hlinkshowjump?jump=nextslide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786322"/>
            <a:ext cx="1524000" cy="1524000"/>
          </a:xfrm>
          <a:prstGeom prst="rect">
            <a:avLst/>
          </a:prstGeom>
          <a:noFill/>
        </p:spPr>
      </p:pic>
      <p:pic>
        <p:nvPicPr>
          <p:cNvPr id="4099" name="Picture 3" descr="J:\pictogramas color\PICTOGRAMAS COLOR CATEDEU\1 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429000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2" descr="J:\pictogramas color\PICTOGRAMAS COLOR CATEDEU\2.png">
            <a:hlinkClick r:id="" action="ppaction://hlinkshowjump?jump=nextslide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85728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pictogramas color\PICTOGRAMAS COLOR CATEDEU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786322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2" descr="J:\pictogramas color\PICTOGRAMAS COLOR CATEDEU\ace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5" descr="J:\pictogramas color\PICTOGRAMAS COLOR CATEDEU\acantilado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429132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2" descr="J:\pictogramas color\PICTOGRAMAS COLOR CATEDEU\abej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928934"/>
            <a:ext cx="1524000" cy="1524000"/>
          </a:xfrm>
          <a:prstGeom prst="rect">
            <a:avLst/>
          </a:prstGeom>
          <a:noFill/>
        </p:spPr>
      </p:pic>
      <p:pic>
        <p:nvPicPr>
          <p:cNvPr id="5122" name="Picture 2" descr="J:\pictogramas color\PICTOGRAMAS COLOR CATEDEU\acuari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643182"/>
            <a:ext cx="1524000" cy="1524000"/>
          </a:xfrm>
          <a:prstGeom prst="rect">
            <a:avLst/>
          </a:prstGeom>
          <a:noFill/>
        </p:spPr>
      </p:pic>
      <p:pic>
        <p:nvPicPr>
          <p:cNvPr id="5123" name="Picture 3" descr="J:\pictogramas color\PICTOGRAMAS COLOR CATEDEU\acuarel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4786322"/>
            <a:ext cx="1524000" cy="1524000"/>
          </a:xfrm>
          <a:prstGeom prst="rect">
            <a:avLst/>
          </a:prstGeom>
          <a:noFill/>
        </p:spPr>
      </p:pic>
      <p:pic>
        <p:nvPicPr>
          <p:cNvPr id="5124" name="Picture 4" descr="J:\pictogramas color\PICTOGRAMAS COLOR CATEDEU\aeroplan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857232"/>
            <a:ext cx="1524000" cy="1524000"/>
          </a:xfrm>
          <a:prstGeom prst="rect">
            <a:avLst/>
          </a:prstGeom>
          <a:noFill/>
        </p:spPr>
      </p:pic>
      <p:pic>
        <p:nvPicPr>
          <p:cNvPr id="5125" name="Picture 5" descr="J:\pictogramas color\PICTOGRAMAS COLOR CATEDEU\act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2500306"/>
            <a:ext cx="1524000" cy="1524000"/>
          </a:xfrm>
          <a:prstGeom prst="rect">
            <a:avLst/>
          </a:prstGeom>
          <a:noFill/>
        </p:spPr>
      </p:pic>
      <p:pic>
        <p:nvPicPr>
          <p:cNvPr id="10" name="Picture 5" descr="J:\pictogramas color\PICTOGRAMAS COLOR CATEDEU\acantilado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28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pictogramas color\PICTOGRAMAS COLOR CATEDEU\abeja.png">
            <a:hlinkClick r:id="" action="ppaction://hlinkshowjump?jump=nextslide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1524000" cy="1524000"/>
          </a:xfrm>
          <a:prstGeom prst="rect">
            <a:avLst/>
          </a:prstGeom>
          <a:noFill/>
        </p:spPr>
      </p:pic>
      <p:pic>
        <p:nvPicPr>
          <p:cNvPr id="2051" name="Picture 3" descr="J:\pictogramas color\PICTOGRAMAS COLOR CATEDEU\abraz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143512"/>
            <a:ext cx="1524000" cy="1524000"/>
          </a:xfrm>
          <a:prstGeom prst="rect">
            <a:avLst/>
          </a:prstGeom>
          <a:noFill/>
        </p:spPr>
      </p:pic>
      <p:pic>
        <p:nvPicPr>
          <p:cNvPr id="2052" name="Picture 4" descr="J:\pictogramas color\PICTOGRAMAS COLOR CATEDEU\abe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285860"/>
            <a:ext cx="1524000" cy="1524000"/>
          </a:xfrm>
          <a:prstGeom prst="rect">
            <a:avLst/>
          </a:prstGeom>
          <a:noFill/>
        </p:spPr>
      </p:pic>
      <p:pic>
        <p:nvPicPr>
          <p:cNvPr id="2054" name="Picture 6" descr="J:\pictogramas color\PICTOGRAMAS COLOR CATEDEU\abuelit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643446"/>
            <a:ext cx="1524000" cy="1524000"/>
          </a:xfrm>
          <a:prstGeom prst="rect">
            <a:avLst/>
          </a:prstGeom>
          <a:noFill/>
        </p:spPr>
      </p:pic>
      <p:pic>
        <p:nvPicPr>
          <p:cNvPr id="2055" name="Picture 7" descr="J:\pictogramas color\PICTOGRAMAS COLOR CATEDEU\ababo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857496"/>
            <a:ext cx="1524000" cy="1524000"/>
          </a:xfrm>
          <a:prstGeom prst="rect">
            <a:avLst/>
          </a:prstGeom>
          <a:noFill/>
        </p:spPr>
      </p:pic>
      <p:pic>
        <p:nvPicPr>
          <p:cNvPr id="2056" name="Picture 8" descr="J:\pictogramas color\PICTOGRAMAS COLOR CATEDEU\abeja.png">
            <a:hlinkClick r:id="" action="ppaction://hlinkshowjump?jump=nextslide">
              <a:snd r:embed="rId2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496"/>
            <a:ext cx="1524000" cy="1524000"/>
          </a:xfrm>
          <a:prstGeom prst="rect">
            <a:avLst/>
          </a:prstGeom>
          <a:noFill/>
        </p:spPr>
      </p:pic>
      <p:pic>
        <p:nvPicPr>
          <p:cNvPr id="12" name="Picture 11" descr="J:\pictogramas color\PICTOGRAMAS COLOR CATEDEU\abre interrogac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2000240"/>
            <a:ext cx="1524000" cy="1524000"/>
          </a:xfrm>
          <a:prstGeom prst="rect">
            <a:avLst/>
          </a:prstGeom>
          <a:noFill/>
        </p:spPr>
      </p:pic>
      <p:pic>
        <p:nvPicPr>
          <p:cNvPr id="13" name="Picture 2" descr="J:\pictogramas color\PICTOGRAMAS COLOR CATEDEU\aceb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85728"/>
            <a:ext cx="1524000" cy="1524000"/>
          </a:xfrm>
          <a:prstGeom prst="rect">
            <a:avLst/>
          </a:prstGeom>
          <a:noFill/>
        </p:spPr>
      </p:pic>
      <p:pic>
        <p:nvPicPr>
          <p:cNvPr id="14" name="Picture 3" descr="J:\pictogramas color\PICTOGRAMAS COLOR CATEDEU\aceite de oliv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785794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pictogramas color\PICTOGRAMAS COLOR CATEDEU\alub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1524000" cy="1524000"/>
          </a:xfrm>
          <a:prstGeom prst="rect">
            <a:avLst/>
          </a:prstGeom>
          <a:noFill/>
        </p:spPr>
      </p:pic>
      <p:pic>
        <p:nvPicPr>
          <p:cNvPr id="6147" name="Picture 3" descr="J:\pictogramas color\PICTOGRAMAS COLOR CATEDEU\ac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1524000" cy="1524000"/>
          </a:xfrm>
          <a:prstGeom prst="rect">
            <a:avLst/>
          </a:prstGeom>
          <a:noFill/>
        </p:spPr>
      </p:pic>
      <p:pic>
        <p:nvPicPr>
          <p:cNvPr id="6148" name="Picture 4" descr="J:\pictogramas color\PICTOGRAMAS COLOR CATEDEU\acuarel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00570"/>
            <a:ext cx="1524000" cy="1524000"/>
          </a:xfrm>
          <a:prstGeom prst="rect">
            <a:avLst/>
          </a:prstGeom>
          <a:noFill/>
        </p:spPr>
      </p:pic>
      <p:pic>
        <p:nvPicPr>
          <p:cNvPr id="6153" name="Picture 9" descr="J:\pictogramas color\PICTOGRAMAS COLOR CATEDEU\agotad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785794"/>
            <a:ext cx="1524000" cy="1524000"/>
          </a:xfrm>
          <a:prstGeom prst="rect">
            <a:avLst/>
          </a:prstGeom>
          <a:noFill/>
        </p:spPr>
      </p:pic>
      <p:pic>
        <p:nvPicPr>
          <p:cNvPr id="6158" name="Picture 14" descr="J:\pictogramas color\PICTOGRAMAS COLOR CATEDEU\ajedre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857232"/>
            <a:ext cx="1524000" cy="1524000"/>
          </a:xfrm>
          <a:prstGeom prst="rect">
            <a:avLst/>
          </a:prstGeom>
          <a:noFill/>
        </p:spPr>
      </p:pic>
      <p:pic>
        <p:nvPicPr>
          <p:cNvPr id="6163" name="Picture 19" descr="J:\pictogramas color\PICTOGRAMAS COLOR CATEDEU\albóndiga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786322"/>
            <a:ext cx="1524000" cy="1524000"/>
          </a:xfrm>
          <a:prstGeom prst="rect">
            <a:avLst/>
          </a:prstGeom>
          <a:noFill/>
        </p:spPr>
      </p:pic>
      <p:pic>
        <p:nvPicPr>
          <p:cNvPr id="6164" name="Picture 20" descr="J:\pictogramas color\PICTOGRAMAS COLOR CATEDEU\Alcachofa.png">
            <a:hlinkClick r:id="" action="ppaction://hlinkshowjump?jump=nextslide">
              <a:snd r:embed="rId8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357166"/>
            <a:ext cx="1524000" cy="1524000"/>
          </a:xfrm>
          <a:prstGeom prst="rect">
            <a:avLst/>
          </a:prstGeom>
          <a:noFill/>
        </p:spPr>
      </p:pic>
      <p:pic>
        <p:nvPicPr>
          <p:cNvPr id="6165" name="Picture 21" descr="J:\pictogramas color\PICTOGRAMAS COLOR CATEDEU\al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4500570"/>
            <a:ext cx="1524000" cy="1524000"/>
          </a:xfrm>
          <a:prstGeom prst="rect">
            <a:avLst/>
          </a:prstGeom>
          <a:noFill/>
        </p:spPr>
      </p:pic>
      <p:pic>
        <p:nvPicPr>
          <p:cNvPr id="23" name="Picture 20" descr="J:\pictogramas color\PICTOGRAMAS COLOR CATEDEU\Alcachofa.png">
            <a:hlinkClick r:id="" action="ppaction://hlinkshowjump?jump=nextslide">
              <a:snd r:embed="rId8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2643182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J:\pictogramas color\PICTOGRAMAS COLOR CATEDEU\ahorr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1524000" cy="1524000"/>
          </a:xfrm>
          <a:prstGeom prst="rect">
            <a:avLst/>
          </a:prstGeom>
          <a:noFill/>
        </p:spPr>
      </p:pic>
      <p:pic>
        <p:nvPicPr>
          <p:cNvPr id="3" name="Picture 15" descr="J:\pictogramas color\PICTOGRAMAS COLOR CATEDEU\aj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14686"/>
            <a:ext cx="1524000" cy="1524000"/>
          </a:xfrm>
          <a:prstGeom prst="rect">
            <a:avLst/>
          </a:prstGeom>
          <a:noFill/>
        </p:spPr>
      </p:pic>
      <p:pic>
        <p:nvPicPr>
          <p:cNvPr id="4" name="Picture 17" descr="J:\pictogramas color\PICTOGRAMAS COLOR CATEDEU\albañil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04"/>
            <a:ext cx="1524000" cy="1524000"/>
          </a:xfrm>
          <a:prstGeom prst="rect">
            <a:avLst/>
          </a:prstGeom>
          <a:noFill/>
        </p:spPr>
      </p:pic>
      <p:pic>
        <p:nvPicPr>
          <p:cNvPr id="5" name="Picture 22" descr="J:\pictogramas color\PICTOGRAMAS COLOR CATEDEU\almohadill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857496"/>
            <a:ext cx="1524000" cy="1524000"/>
          </a:xfrm>
          <a:prstGeom prst="rect">
            <a:avLst/>
          </a:prstGeom>
          <a:noFill/>
        </p:spPr>
      </p:pic>
      <p:pic>
        <p:nvPicPr>
          <p:cNvPr id="6" name="Picture 10" descr="J:\pictogramas color\PICTOGRAMAS COLOR CATEDEU\agricult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857760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11" descr="J:\pictogramas color\PICTOGRAMAS COLOR CATEDEU\aguacat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285728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12" descr="J:\pictogramas color\PICTOGRAMAS COLOR CATEDEU\águil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1857364"/>
            <a:ext cx="1524000" cy="1524000"/>
          </a:xfrm>
          <a:prstGeom prst="rect">
            <a:avLst/>
          </a:prstGeom>
          <a:noFill/>
        </p:spPr>
      </p:pic>
      <p:pic>
        <p:nvPicPr>
          <p:cNvPr id="9" name="Picture 17" descr="J:\pictogramas color\PICTOGRAMAS COLOR CATEDEU\albañil.png">
            <a:hlinkClick r:id="" action="ppaction://hlinkshowjump?jump=nextslide">
              <a:snd r:embed="rId4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000636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</dc:creator>
  <cp:lastModifiedBy>Laura</cp:lastModifiedBy>
  <cp:revision>4</cp:revision>
  <dcterms:created xsi:type="dcterms:W3CDTF">2012-11-27T18:23:48Z</dcterms:created>
  <dcterms:modified xsi:type="dcterms:W3CDTF">2012-11-27T18:56:27Z</dcterms:modified>
</cp:coreProperties>
</file>