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56" r:id="rId10"/>
    <p:sldId id="271" r:id="rId11"/>
    <p:sldId id="272" r:id="rId12"/>
    <p:sldId id="269" r:id="rId13"/>
    <p:sldId id="270" r:id="rId14"/>
    <p:sldId id="267" r:id="rId15"/>
    <p:sldId id="268" r:id="rId16"/>
    <p:sldId id="265" r:id="rId17"/>
    <p:sldId id="266" r:id="rId18"/>
    <p:sldId id="257" r:id="rId19"/>
    <p:sldId id="258" r:id="rId20"/>
    <p:sldId id="259" r:id="rId21"/>
    <p:sldId id="260" r:id="rId22"/>
    <p:sldId id="261" r:id="rId23"/>
    <p:sldId id="262" r:id="rId24"/>
    <p:sldId id="263" r:id="rId25"/>
    <p:sldId id="264" r:id="rId26"/>
    <p:sldId id="273" r:id="rId2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152-2BCC-4348-9E7B-E4D8F7B83C5D}" type="datetimeFigureOut">
              <a:rPr lang="es-ES" smtClean="0"/>
              <a:t>27/11/2012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8B03-6D53-4728-B842-06A207C0C15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152-2BCC-4348-9E7B-E4D8F7B83C5D}" type="datetimeFigureOut">
              <a:rPr lang="es-ES" smtClean="0"/>
              <a:t>27/11/2012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8B03-6D53-4728-B842-06A207C0C15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152-2BCC-4348-9E7B-E4D8F7B83C5D}" type="datetimeFigureOut">
              <a:rPr lang="es-ES" smtClean="0"/>
              <a:t>27/11/2012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8B03-6D53-4728-B842-06A207C0C15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152-2BCC-4348-9E7B-E4D8F7B83C5D}" type="datetimeFigureOut">
              <a:rPr lang="es-ES" smtClean="0"/>
              <a:t>27/11/2012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8B03-6D53-4728-B842-06A207C0C15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152-2BCC-4348-9E7B-E4D8F7B83C5D}" type="datetimeFigureOut">
              <a:rPr lang="es-ES" smtClean="0"/>
              <a:t>27/11/2012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8B03-6D53-4728-B842-06A207C0C15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152-2BCC-4348-9E7B-E4D8F7B83C5D}" type="datetimeFigureOut">
              <a:rPr lang="es-ES" smtClean="0"/>
              <a:t>27/11/2012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8B03-6D53-4728-B842-06A207C0C15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152-2BCC-4348-9E7B-E4D8F7B83C5D}" type="datetimeFigureOut">
              <a:rPr lang="es-ES" smtClean="0"/>
              <a:t>27/11/2012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8B03-6D53-4728-B842-06A207C0C15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152-2BCC-4348-9E7B-E4D8F7B83C5D}" type="datetimeFigureOut">
              <a:rPr lang="es-ES" smtClean="0"/>
              <a:t>27/11/2012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8B03-6D53-4728-B842-06A207C0C15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152-2BCC-4348-9E7B-E4D8F7B83C5D}" type="datetimeFigureOut">
              <a:rPr lang="es-ES" smtClean="0"/>
              <a:t>27/11/2012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8B03-6D53-4728-B842-06A207C0C15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152-2BCC-4348-9E7B-E4D8F7B83C5D}" type="datetimeFigureOut">
              <a:rPr lang="es-ES" smtClean="0"/>
              <a:t>27/11/2012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8B03-6D53-4728-B842-06A207C0C15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1152-2BCC-4348-9E7B-E4D8F7B83C5D}" type="datetimeFigureOut">
              <a:rPr lang="es-ES" smtClean="0"/>
              <a:t>27/11/2012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8B03-6D53-4728-B842-06A207C0C15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B1152-2BCC-4348-9E7B-E4D8F7B83C5D}" type="datetimeFigureOut">
              <a:rPr lang="es-ES" smtClean="0"/>
              <a:t>27/11/2012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08B03-6D53-4728-B842-06A207C0C15D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J:\pictogramas color\PICTOGRAMAS COLOR CATEDEU\abri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2357430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15" descr="J:\pictogramas color\PICTOGRAMAS COLOR CATEDEU\Abr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2428868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J:\pictogramas color\PICTOGRAMAS COLOR CATEDEU\1 eur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2643182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4" descr="J:\pictogramas color\PICTOGRAMAS COLOR CATEDEU\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2643182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J:\pictogramas color\PICTOGRAMAS COLOR CATEDEU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2285992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8" descr="J:\pictogramas color\PICTOGRAMAS COLOR CATEDEU\ababo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2428868"/>
            <a:ext cx="1524000" cy="1524000"/>
          </a:xfrm>
          <a:prstGeom prst="rect">
            <a:avLst/>
          </a:prstGeom>
          <a:noFill/>
        </p:spPr>
      </p:pic>
      <p:pic>
        <p:nvPicPr>
          <p:cNvPr id="4" name="Picture 12" descr="J:\pictogramas color\PICTOGRAMAS COLOR CATEDEU\abogad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4744" y="2285992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J:\pictogramas color\PICTOGRAMAS COLOR CATEDEU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2428868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8" descr="J:\pictogramas color\PICTOGRAMAS COLOR CATEDEU\ababo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2428868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J:\pictogramas color\PICTOGRAMAS COLOR CATEDEU\acordeó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071678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6" descr="J:\pictogramas color\PICTOGRAMAS COLOR CATEDEU\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2071678"/>
            <a:ext cx="1524000" cy="1524000"/>
          </a:xfrm>
          <a:prstGeom prst="rect">
            <a:avLst/>
          </a:prstGeom>
          <a:noFill/>
        </p:spPr>
      </p:pic>
      <p:pic>
        <p:nvPicPr>
          <p:cNvPr id="4" name="Picture 7" descr="J:\pictogramas color\PICTOGRAMAS COLOR CATEDEU\5 céntimo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43702" y="1928802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J:\pictogramas color\PICTOGRAMAS COLOR CATEDEU\acordeó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2500306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6" descr="J:\pictogramas color\PICTOGRAMAS COLOR CATEDEU\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2500306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J:\pictogramas color\PICTOGRAMAS COLOR CATEDEU\ababo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714620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9" descr="J:\pictogramas color\PICTOGRAMAS COLOR CATEDEU\abanic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2571744"/>
            <a:ext cx="1524000" cy="1524000"/>
          </a:xfrm>
          <a:prstGeom prst="rect">
            <a:avLst/>
          </a:prstGeom>
          <a:noFill/>
        </p:spPr>
      </p:pic>
      <p:pic>
        <p:nvPicPr>
          <p:cNvPr id="4" name="Picture 10" descr="J:\pictogramas color\PICTOGRAMAS COLOR CATEDEU\abej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00826" y="2571744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J:\pictogramas color\PICTOGRAMAS COLOR CATEDEU\abanic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2357430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10" descr="J:\pictogramas color\PICTOGRAMAS COLOR CATEDEU\abej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2357430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J:\pictogramas color\PICTOGRAMAS COLOR CATEDEU\abet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2500306"/>
            <a:ext cx="1524000" cy="1524000"/>
          </a:xfrm>
          <a:prstGeom prst="rect">
            <a:avLst/>
          </a:prstGeom>
          <a:noFill/>
        </p:spPr>
      </p:pic>
      <p:pic>
        <p:nvPicPr>
          <p:cNvPr id="6" name="Picture 12" descr="J:\pictogramas color\PICTOGRAMAS COLOR CATEDEU\abogad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2428868"/>
            <a:ext cx="1524000" cy="1524000"/>
          </a:xfrm>
          <a:prstGeom prst="rect">
            <a:avLst/>
          </a:prstGeom>
          <a:noFill/>
        </p:spPr>
      </p:pic>
      <p:pic>
        <p:nvPicPr>
          <p:cNvPr id="7" name="Picture 13" descr="J:\pictogramas color\PICTOGRAMAS COLOR CATEDEU\abrazars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5140" y="2500306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J:\pictogramas color\PICTOGRAMAS COLOR CATEDEU\abet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2500306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13" descr="J:\pictogramas color\PICTOGRAMAS COLOR CATEDEU\abrazars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2500306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3" descr="J:\pictogramas color\PICTOGRAMAS COLOR CATEDEU\aceite de giraso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2000240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24" descr="J:\pictogramas color\PICTOGRAMAS COLOR CATEDEU\aceitun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2285992"/>
            <a:ext cx="1071570" cy="1071570"/>
          </a:xfrm>
          <a:prstGeom prst="rect">
            <a:avLst/>
          </a:prstGeom>
          <a:noFill/>
        </p:spPr>
      </p:pic>
      <p:pic>
        <p:nvPicPr>
          <p:cNvPr id="4" name="Picture 25" descr="J:\pictogramas color\PICTOGRAMAS COLOR CATEDEU\acostars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2000240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J:\pictogramas color\PICTOGRAMAS COLOR CATEDEU\abri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0" y="2500306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3" descr="J:\pictogramas color\PICTOGRAMAS COLOR CATEDEU\aceite de giraso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2643182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25" descr="J:\pictogramas color\PICTOGRAMAS COLOR CATEDEU\acostars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2643182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J:\pictogramas color\PICTOGRAMAS COLOR CATEDEU\acantilad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2428868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21" descr="J:\pictogramas color\PICTOGRAMAS COLOR CATEDEU\acciden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2357430"/>
            <a:ext cx="1524000" cy="1524000"/>
          </a:xfrm>
          <a:prstGeom prst="rect">
            <a:avLst/>
          </a:prstGeom>
          <a:noFill/>
        </p:spPr>
      </p:pic>
      <p:pic>
        <p:nvPicPr>
          <p:cNvPr id="4" name="Picture 22" descr="J:\pictogramas color\PICTOGRAMAS COLOR CATEDEU\aceb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5852" y="2357430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J:\pictogramas color\PICTOGRAMAS COLOR CATEDEU\acantilad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357430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22" descr="J:\pictogramas color\PICTOGRAMAS COLOR CATEDEU\aceb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08" y="2357430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6" descr="J:\pictogramas color\PICTOGRAMAS COLOR CATEDEU\abrir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2428868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18" descr="J:\pictogramas color\PICTOGRAMAS COLOR CATEDEU\abuel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2500306"/>
            <a:ext cx="1524000" cy="1524000"/>
          </a:xfrm>
          <a:prstGeom prst="rect">
            <a:avLst/>
          </a:prstGeom>
          <a:noFill/>
        </p:spPr>
      </p:pic>
      <p:pic>
        <p:nvPicPr>
          <p:cNvPr id="4" name="Picture 19" descr="J:\pictogramas color\PICTOGRAMAS COLOR CATEDEU\aburrido_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4744" y="2428868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8" descr="J:\pictogramas color\PICTOGRAMAS COLOR CATEDEU\abuel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2643182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19" descr="J:\pictogramas color\PICTOGRAMAS COLOR CATEDEU\aburrido_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2571744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J:\pictogramas color\PICTOGRAMAS COLOR CATEDEU\abri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2928934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15" descr="J:\pictogramas color\PICTOGRAMAS COLOR CATEDEU\Abr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3000372"/>
            <a:ext cx="1524000" cy="1524000"/>
          </a:xfrm>
          <a:prstGeom prst="rect">
            <a:avLst/>
          </a:prstGeom>
          <a:noFill/>
        </p:spPr>
      </p:pic>
      <p:pic>
        <p:nvPicPr>
          <p:cNvPr id="4" name="Picture 17" descr="J:\pictogramas color\PICTOGRAMAS COLOR CATEDEU\abuel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2928934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J:\pictogramas color\PICTOGRAMAS COLOR CATEDEU\abri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2786058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15" descr="J:\pictogramas color\PICTOGRAMAS COLOR CATEDEU\Abr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2857496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J:\pictogramas color\PICTOGRAMAS COLOR CATEDEU\1 eur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2643182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4" descr="J:\pictogramas color\PICTOGRAMAS COLOR CATEDEU\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2643182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:\pictogramas color\PICTOGRAMAS COLOR CATEDEU\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2357430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J:\pictogramas color\PICTOGRAMAS COLOR CATEDEU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2428868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8" descr="J:\pictogramas color\PICTOGRAMAS COLOR CATEDEU\ababo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2428868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J:\pictogramas color\PICTOGRAMAS COLOR CATEDEU\ababo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2500306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J:\pictogramas color\PICTOGRAMAS COLOR CATEDEU\abanic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2357430"/>
            <a:ext cx="1524000" cy="1524000"/>
          </a:xfrm>
          <a:prstGeom prst="rect">
            <a:avLst/>
          </a:prstGeom>
          <a:noFill/>
        </p:spPr>
      </p:pic>
      <p:pic>
        <p:nvPicPr>
          <p:cNvPr id="3" name="Picture 10" descr="J:\pictogramas color\PICTOGRAMAS COLOR CATEDEU\abej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2357430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J:\pictogramas color\PICTOGRAMAS COLOR CATEDEU\abej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2357430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J:\pictogramas color\PICTOGRAMAS COLOR CATEDEU\1 eur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0" y="2571744"/>
            <a:ext cx="1524000" cy="1524000"/>
          </a:xfrm>
          <a:prstGeom prst="rect">
            <a:avLst/>
          </a:prstGeom>
          <a:noFill/>
        </p:spPr>
      </p:pic>
      <p:pic>
        <p:nvPicPr>
          <p:cNvPr id="1028" name="Picture 4" descr="J:\pictogramas color\PICTOGRAMAS COLOR CATEDEU\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2643182"/>
            <a:ext cx="1524000" cy="1524000"/>
          </a:xfrm>
          <a:prstGeom prst="rect">
            <a:avLst/>
          </a:prstGeom>
          <a:noFill/>
        </p:spPr>
      </p:pic>
      <p:pic>
        <p:nvPicPr>
          <p:cNvPr id="28" name="Picture 2" descr="J:\pictogramas color\PICTOGRAMAS COLOR CATEDEU\acordeó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88" y="2643182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Presentación en pantalla (4:3)</PresentationFormat>
  <Paragraphs>0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Laura</dc:creator>
  <cp:lastModifiedBy>Laura</cp:lastModifiedBy>
  <cp:revision>2</cp:revision>
  <dcterms:created xsi:type="dcterms:W3CDTF">2012-11-27T18:57:18Z</dcterms:created>
  <dcterms:modified xsi:type="dcterms:W3CDTF">2012-11-27T19:08:57Z</dcterms:modified>
</cp:coreProperties>
</file>