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66" r:id="rId12"/>
    <p:sldId id="261" r:id="rId13"/>
    <p:sldId id="262" r:id="rId14"/>
    <p:sldId id="263" r:id="rId15"/>
    <p:sldId id="272" r:id="rId16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5DD82-DE17-43A6-8C06-7EDA979F5AAF}" type="datetimeFigureOut">
              <a:rPr lang="es-PA" smtClean="0"/>
              <a:t>12/10/2012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33B5-BA46-4D85-B91C-F9F8CE65A0F8}" type="slidenum">
              <a:rPr lang="es-PA" smtClean="0"/>
              <a:t>‹Nº›</a:t>
            </a:fld>
            <a:endParaRPr lang="es-P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240360"/>
          </a:xfrm>
        </p:spPr>
        <p:txBody>
          <a:bodyPr>
            <a:normAutofit/>
          </a:bodyPr>
          <a:lstStyle/>
          <a:p>
            <a:pPr algn="ctr"/>
            <a:r>
              <a:rPr lang="es-PA" sz="3600" dirty="0" smtClean="0">
                <a:latin typeface="Arial" pitchFamily="34" charset="0"/>
                <a:cs typeface="Arial" pitchFamily="34" charset="0"/>
              </a:rPr>
              <a:t>Universidad </a:t>
            </a:r>
            <a:r>
              <a:rPr lang="es-PA" sz="3600" dirty="0">
                <a:latin typeface="Arial" pitchFamily="34" charset="0"/>
                <a:cs typeface="Arial" pitchFamily="34" charset="0"/>
              </a:rPr>
              <a:t>Latina de Panamá.</a:t>
            </a:r>
            <a:br>
              <a:rPr lang="es-PA" sz="3600" dirty="0">
                <a:latin typeface="Arial" pitchFamily="34" charset="0"/>
                <a:cs typeface="Arial" pitchFamily="34" charset="0"/>
              </a:rPr>
            </a:br>
            <a:r>
              <a:rPr lang="es-PA" sz="3600" dirty="0">
                <a:latin typeface="Arial" pitchFamily="34" charset="0"/>
                <a:cs typeface="Arial" pitchFamily="34" charset="0"/>
              </a:rPr>
              <a:t>Sede Veraguas.</a:t>
            </a:r>
            <a:br>
              <a:rPr lang="es-PA" sz="3600" dirty="0">
                <a:latin typeface="Arial" pitchFamily="34" charset="0"/>
                <a:cs typeface="Arial" pitchFamily="34" charset="0"/>
              </a:rPr>
            </a:br>
            <a:r>
              <a:rPr lang="es-PA" sz="3600" dirty="0">
                <a:latin typeface="Arial" pitchFamily="34" charset="0"/>
                <a:cs typeface="Arial" pitchFamily="34" charset="0"/>
              </a:rPr>
              <a:t>Faculta de comunicación social.</a:t>
            </a:r>
            <a:br>
              <a:rPr lang="es-PA" sz="3600" dirty="0">
                <a:latin typeface="Arial" pitchFamily="34" charset="0"/>
                <a:cs typeface="Arial" pitchFamily="34" charset="0"/>
              </a:rPr>
            </a:br>
            <a:r>
              <a:rPr lang="es-PA" sz="3600" dirty="0">
                <a:latin typeface="Arial" pitchFamily="34" charset="0"/>
                <a:cs typeface="Arial" pitchFamily="34" charset="0"/>
              </a:rPr>
              <a:t>Tema</a:t>
            </a:r>
            <a:br>
              <a:rPr lang="es-PA" sz="3600" dirty="0">
                <a:latin typeface="Arial" pitchFamily="34" charset="0"/>
                <a:cs typeface="Arial" pitchFamily="34" charset="0"/>
              </a:rPr>
            </a:br>
            <a:r>
              <a:rPr lang="es-PA" sz="3600" dirty="0">
                <a:latin typeface="Arial" pitchFamily="34" charset="0"/>
                <a:cs typeface="Arial" pitchFamily="34" charset="0"/>
              </a:rPr>
              <a:t>SERCOTEC y los </a:t>
            </a:r>
            <a:r>
              <a:rPr lang="es-PA" sz="3600" dirty="0" smtClean="0">
                <a:latin typeface="Arial" pitchFamily="34" charset="0"/>
                <a:cs typeface="Arial" pitchFamily="34" charset="0"/>
              </a:rPr>
              <a:t>Publicistas.</a:t>
            </a:r>
            <a:endParaRPr lang="es-P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266429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PA" sz="2800" dirty="0" smtClean="0">
                <a:latin typeface="Arial" pitchFamily="34" charset="0"/>
                <a:cs typeface="Arial" pitchFamily="34" charset="0"/>
              </a:rPr>
              <a:t>Profesora</a:t>
            </a:r>
            <a:endParaRPr lang="es-PA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PA" sz="2800" dirty="0" smtClean="0">
                <a:latin typeface="Arial" pitchFamily="34" charset="0"/>
                <a:cs typeface="Arial" pitchFamily="34" charset="0"/>
              </a:rPr>
              <a:t>Rangel Nancy</a:t>
            </a:r>
          </a:p>
          <a:p>
            <a:pPr algn="ctr"/>
            <a:r>
              <a:rPr lang="es-PA" sz="2800" dirty="0" smtClean="0">
                <a:latin typeface="Arial" pitchFamily="34" charset="0"/>
                <a:cs typeface="Arial" pitchFamily="34" charset="0"/>
              </a:rPr>
              <a:t>Elaborado</a:t>
            </a:r>
          </a:p>
          <a:p>
            <a:pPr algn="ctr"/>
            <a:r>
              <a:rPr lang="es-PA" sz="2800" dirty="0" smtClean="0">
                <a:latin typeface="Arial" pitchFamily="34" charset="0"/>
                <a:cs typeface="Arial" pitchFamily="34" charset="0"/>
              </a:rPr>
              <a:t>Batista Katherine </a:t>
            </a:r>
          </a:p>
          <a:p>
            <a:pPr algn="ctr"/>
            <a:r>
              <a:rPr lang="es-PA" sz="2800" dirty="0" smtClean="0">
                <a:latin typeface="Arial" pitchFamily="34" charset="0"/>
                <a:cs typeface="Arial" pitchFamily="34" charset="0"/>
              </a:rPr>
              <a:t>Gaitán Sofía</a:t>
            </a:r>
          </a:p>
          <a:p>
            <a:endParaRPr lang="es-PA" dirty="0" smtClean="0"/>
          </a:p>
          <a:p>
            <a:endParaRPr lang="es-PA" dirty="0" smtClean="0"/>
          </a:p>
        </p:txBody>
      </p:sp>
    </p:spTree>
    <p:extLst>
      <p:ext uri="{BB962C8B-B14F-4D97-AF65-F5344CB8AC3E}">
        <p14:creationId xmlns:p14="http://schemas.microsoft.com/office/powerpoint/2010/main" val="3050338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86146" y="2967335"/>
            <a:ext cx="4371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Preguntas 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2519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009442" y="476672"/>
            <a:ext cx="7125113" cy="1656184"/>
          </a:xfrm>
        </p:spPr>
        <p:txBody>
          <a:bodyPr/>
          <a:lstStyle/>
          <a:p>
            <a:r>
              <a:rPr lang="es-PA" sz="2000" dirty="0">
                <a:latin typeface="Arial" pitchFamily="34" charset="0"/>
                <a:cs typeface="Arial" pitchFamily="34" charset="0"/>
              </a:rPr>
              <a:t>Explique las alternativas que tienen los pequeños publicistas para ofrecer servicios a las empresas locales (desarrolle su explicación desde el punto de vista de la variable producto)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/>
              <a:t>uno de los principales punto es la atención para que los clientes se sienta cómoda con la atención que ofrecen.</a:t>
            </a:r>
          </a:p>
          <a:p>
            <a:r>
              <a:rPr lang="es-PA" dirty="0"/>
              <a:t>La creatividad es fundamental ya que ellos deben tomar en cuenta o realizar una investigación de lo que el cliente quiere para promocionar sus productos.</a:t>
            </a:r>
          </a:p>
          <a:p>
            <a:pPr algn="just"/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6077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Como puede la publicidad ayudar a estos publicistas?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 </a:t>
            </a:r>
            <a:r>
              <a:rPr lang="es-PA" dirty="0"/>
              <a:t>Mediante la publicidad que ellos realizar se dan a conocer en el mercado.</a:t>
            </a:r>
          </a:p>
          <a:p>
            <a:r>
              <a:rPr lang="es-PA" dirty="0"/>
              <a:t>La publicidad de boca a boca que se da por medio de un cliente satisfecho que recomienda a la agencia publicitaria</a:t>
            </a:r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267108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PA" sz="2000" dirty="0">
                <a:latin typeface="Arial" pitchFamily="34" charset="0"/>
                <a:cs typeface="Arial" pitchFamily="34" charset="0"/>
              </a:rPr>
              <a:t>3-La baja inversión publicitaria de las empresas talquinas es notable. Expliqué cuáles pueden ser algunas razones para ello.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/>
              <a:t>Si es notable. </a:t>
            </a:r>
          </a:p>
          <a:p>
            <a:r>
              <a:rPr lang="es-PA" dirty="0"/>
              <a:t>	Porque tiene competencia en el mercado.</a:t>
            </a:r>
          </a:p>
          <a:p>
            <a:r>
              <a:rPr lang="es-PA" dirty="0"/>
              <a:t>	No capacitan a sus colaboradores en cuanto a  innovación que tienen en el mercado.</a:t>
            </a:r>
          </a:p>
          <a:p>
            <a:pPr algn="just"/>
            <a:r>
              <a:rPr lang="es-PA" dirty="0"/>
              <a:t>	Ningunos de los colaboradores tiene experiencia en grandes empresas publicitarias. </a:t>
            </a:r>
          </a:p>
        </p:txBody>
      </p:sp>
    </p:spTree>
    <p:extLst>
      <p:ext uri="{BB962C8B-B14F-4D97-AF65-F5344CB8AC3E}">
        <p14:creationId xmlns:p14="http://schemas.microsoft.com/office/powerpoint/2010/main" val="992311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sz="2000" dirty="0">
                <a:latin typeface="Arial" pitchFamily="34" charset="0"/>
                <a:cs typeface="Arial" pitchFamily="34" charset="0"/>
              </a:rPr>
              <a:t>4-Que información adicional desearía usted tener para tomar una decisión! Como la conseguiría </a:t>
            </a:r>
            <a:r>
              <a:rPr lang="es-PA" dirty="0"/>
              <a:t>¡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/>
              <a:t>Es el proceso mediante el cual se realiza una elección sobre el valor de la información de cómo se dan a conocer que van a brindar cuáles son sus beneficios al contratarlos. Como conseguirlo buscando la información en sus empresa o negocios </a:t>
            </a:r>
          </a:p>
        </p:txBody>
      </p:sp>
    </p:spTree>
    <p:extLst>
      <p:ext uri="{BB962C8B-B14F-4D97-AF65-F5344CB8AC3E}">
        <p14:creationId xmlns:p14="http://schemas.microsoft.com/office/powerpoint/2010/main" val="3578511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0688"/>
            <a:ext cx="4392488" cy="5400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0446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44280" y="2967335"/>
            <a:ext cx="7455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SERCOTEC y los Publicistas</a:t>
            </a:r>
            <a:endParaRPr lang="es-ES" sz="32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41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SERCOTEC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A" sz="2000" dirty="0" smtClean="0">
                <a:latin typeface="Arial" pitchFamily="34" charset="0"/>
                <a:cs typeface="Arial" pitchFamily="34" charset="0"/>
              </a:rPr>
              <a:t>Es una organización dependiente del ministerio de Economía , cuyo objetivo fundamental es contribuir a que la micro, pequeña y mediana empresa se inserte en el proceso de desarrollo nacional, mediante la generación de una cultura y practica empresarial y laboral moderna, competitiva , innovadora y orientada al mercado.    </a:t>
            </a:r>
            <a:endParaRPr lang="es-PA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1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>
                <a:latin typeface="Arial" pitchFamily="34" charset="0"/>
                <a:cs typeface="Arial" pitchFamily="34" charset="0"/>
              </a:rPr>
              <a:t>Introducción </a:t>
            </a:r>
            <a:endParaRPr lang="es-P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El reducido grupo de pequeños empresariales del sector grafico y publicitario de la cuidad de Talca(chile) se ha enfrentado en los últimos años a varias dificultades que han impedido consolidarse.</a:t>
            </a:r>
          </a:p>
          <a:p>
            <a:pPr algn="just"/>
            <a:r>
              <a:rPr lang="es-PA" dirty="0" smtClean="0"/>
              <a:t>Consiste de las limitaciones presupuestaria del grupo publicista talquinos , y como respuesta a las inquietudes  planteadas por ellos el servicio de Cooperación Técnica- Dirección regional de Maule (SERCOTEC) a través de sus programa de fomento encargo la realización de un estudio de mercado.</a:t>
            </a:r>
          </a:p>
        </p:txBody>
      </p:sp>
    </p:spTree>
    <p:extLst>
      <p:ext uri="{BB962C8B-B14F-4D97-AF65-F5344CB8AC3E}">
        <p14:creationId xmlns:p14="http://schemas.microsoft.com/office/powerpoint/2010/main" val="167295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5201548"/>
          </a:xfrm>
        </p:spPr>
        <p:txBody>
          <a:bodyPr/>
          <a:lstStyle/>
          <a:p>
            <a:pPr algn="just"/>
            <a:r>
              <a:rPr lang="es-PA" sz="2400" dirty="0" smtClean="0">
                <a:latin typeface="Arial" pitchFamily="34" charset="0"/>
                <a:cs typeface="Arial" pitchFamily="34" charset="0"/>
              </a:rPr>
              <a:t>Las obligaciones contraídas a partir de este estudio indican que sercotec se compromete a financiar el estudio de mercado y además a proporcionar sugerencias concretas respecto a un plan de acción para mejorar la situación del sector grafico y publicitario y el grupo de publicistas se comprometen a implementar las sugerencias contenidas en el plan y a evitar los esfuerzo aislados que hasta ahora cada uno de ellos ha emprendido en términos individuales </a:t>
            </a:r>
            <a:endParaRPr lang="es-P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9286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La industria local </a:t>
            </a:r>
            <a:endParaRPr lang="es-PA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Se observa una alta heterogeneidad en la mas o menos de 25 empresas o tallares que participan en el sector grafico y publicitario en cuanto tamaño capacidad instaladas y rumbo principal de actividad.</a:t>
            </a:r>
          </a:p>
          <a:p>
            <a:pPr algn="just"/>
            <a:r>
              <a:rPr lang="es-PA" dirty="0" smtClean="0"/>
              <a:t>Estos se encargaban de fabricación de letreros pintores , letreros de neón  la fabricación de insignias , emblemas y placas metálicas 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284948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Estudio de mercado</a:t>
            </a:r>
            <a:endParaRPr lang="es-PA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El estudio de mercado se dirigió a empresas grandes , medianas y pequeñas de la ciudad de Talca , fuera estas instituciones con o si fines de lucro y que representaran a los distintos sectores económicos.</a:t>
            </a:r>
          </a:p>
          <a:p>
            <a:pPr algn="just"/>
            <a:r>
              <a:rPr lang="es-PA" dirty="0" smtClean="0"/>
              <a:t> se utiliza el método de entrevistas personales con base en un cuestionario estructurado con preguntas fundamentalmente cerradas . El cuestionario fue previamente piloteado para asegurarse de la adecuación lógica de la semántica y de la temática de la entrevista . El instrumento de mediación definitivo conto con la aprobación de SERCOTEC.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7984563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LOS RESULTADOS </a:t>
            </a:r>
            <a:endParaRPr lang="es-PA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Finalmente el estudio de mercado revelo que del total de las empresas entrevistada solo 15 entregaron información sobre el monto en pesos destinados a la publicidad de cada año. De este el 53%declara destinar anualmente menos de $500 000. En cuanto el porcentaje de las ventas destinado a publicidad otras 40 empresas entregaron información . El 60%de estas 40 empresas destinadas del1%a esta actividad actualmente.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540840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Las alternativas de </a:t>
            </a:r>
            <a:r>
              <a:rPr lang="es-PA" dirty="0" err="1" smtClean="0"/>
              <a:t>accion</a:t>
            </a:r>
            <a:endParaRPr lang="es-PA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/>
              <a:t>Con la información recibida del estudio de mercado y tomando en cuenta los antecedentes disponibles de la industria , los ejecutivos de sercotec y el profesional independiente deben elaborar las posibles alternativas de acción para el grupo de pequeños publicistas.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8955289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TC102455519[[fn=Invierno]]</Template>
  <TotalTime>145</TotalTime>
  <Words>697</Words>
  <Application>Microsoft Office PowerPoint</Application>
  <PresentationFormat>Presentación en pantalla (4:3)</PresentationFormat>
  <Paragraphs>37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Winter</vt:lpstr>
      <vt:lpstr>Universidad Latina de Panamá. Sede Veraguas. Faculta de comunicación social. Tema SERCOTEC y los Publicistas.</vt:lpstr>
      <vt:lpstr>Presentación de PowerPoint</vt:lpstr>
      <vt:lpstr>SERCOTEC</vt:lpstr>
      <vt:lpstr>Introducción </vt:lpstr>
      <vt:lpstr>Las obligaciones contraídas a partir de este estudio indican que sercotec se compromete a financiar el estudio de mercado y además a proporcionar sugerencias concretas respecto a un plan de acción para mejorar la situación del sector grafico y publicitario y el grupo de publicistas se comprometen a implementar las sugerencias contenidas en el plan y a evitar los esfuerzo aislados que hasta ahora cada uno de ellos ha emprendido en términos individuales </vt:lpstr>
      <vt:lpstr>La industria local </vt:lpstr>
      <vt:lpstr>Estudio de mercado</vt:lpstr>
      <vt:lpstr>LOS RESULTADOS </vt:lpstr>
      <vt:lpstr>Las alternativas de accion</vt:lpstr>
      <vt:lpstr>Presentación de PowerPoint</vt:lpstr>
      <vt:lpstr>Explique las alternativas que tienen los pequeños publicistas para ofrecer servicios a las empresas locales (desarrolle su explicación desde el punto de vista de la variable producto)</vt:lpstr>
      <vt:lpstr>Como puede la publicidad ayudar a estos publicistas?</vt:lpstr>
      <vt:lpstr>3-La baja inversión publicitaria de las empresas talquinas es notable. Expliqué cuáles pueden ser algunas razones para ello.</vt:lpstr>
      <vt:lpstr>4-Que información adicional desearía usted tener para tomar una decisión! Como la conseguiría ¡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Latina de Panamá. Sede Veraguas. Faculta de comunicación social. Tema SERCOTEC y los Publicistas.</dc:title>
  <dc:creator>CARMEN ALAIN</dc:creator>
  <cp:lastModifiedBy>CARMEN ALAIN</cp:lastModifiedBy>
  <cp:revision>11</cp:revision>
  <dcterms:created xsi:type="dcterms:W3CDTF">2012-12-10T17:25:53Z</dcterms:created>
  <dcterms:modified xsi:type="dcterms:W3CDTF">2012-12-10T19:51:35Z</dcterms:modified>
</cp:coreProperties>
</file>