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60" r:id="rId3"/>
    <p:sldId id="262" r:id="rId4"/>
    <p:sldId id="264" r:id="rId5"/>
    <p:sldId id="266" r:id="rId6"/>
    <p:sldId id="268" r:id="rId7"/>
    <p:sldId id="270" r:id="rId8"/>
    <p:sldId id="272" r:id="rId9"/>
    <p:sldId id="274" r:id="rId10"/>
    <p:sldId id="275" r:id="rId11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4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9FB78-1B85-4159-87E1-DAA5A6010072}" type="datetimeFigureOut">
              <a:rPr lang="es-CO" smtClean="0"/>
              <a:pPr/>
              <a:t>30/11/2012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FB8D4-D680-4181-8A09-901683EBC204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9FB78-1B85-4159-87E1-DAA5A6010072}" type="datetimeFigureOut">
              <a:rPr lang="es-CO" smtClean="0"/>
              <a:pPr/>
              <a:t>30/11/2012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FB8D4-D680-4181-8A09-901683EBC204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9FB78-1B85-4159-87E1-DAA5A6010072}" type="datetimeFigureOut">
              <a:rPr lang="es-CO" smtClean="0"/>
              <a:pPr/>
              <a:t>30/11/2012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FB8D4-D680-4181-8A09-901683EBC204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9FB78-1B85-4159-87E1-DAA5A6010072}" type="datetimeFigureOut">
              <a:rPr lang="es-CO" smtClean="0"/>
              <a:pPr/>
              <a:t>30/11/2012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FB8D4-D680-4181-8A09-901683EBC204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9FB78-1B85-4159-87E1-DAA5A6010072}" type="datetimeFigureOut">
              <a:rPr lang="es-CO" smtClean="0"/>
              <a:pPr/>
              <a:t>30/11/2012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FB8D4-D680-4181-8A09-901683EBC204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9FB78-1B85-4159-87E1-DAA5A6010072}" type="datetimeFigureOut">
              <a:rPr lang="es-CO" smtClean="0"/>
              <a:pPr/>
              <a:t>30/11/2012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FB8D4-D680-4181-8A09-901683EBC204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9FB78-1B85-4159-87E1-DAA5A6010072}" type="datetimeFigureOut">
              <a:rPr lang="es-CO" smtClean="0"/>
              <a:pPr/>
              <a:t>30/11/2012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FB8D4-D680-4181-8A09-901683EBC204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9FB78-1B85-4159-87E1-DAA5A6010072}" type="datetimeFigureOut">
              <a:rPr lang="es-CO" smtClean="0"/>
              <a:pPr/>
              <a:t>30/11/2012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FB8D4-D680-4181-8A09-901683EBC204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9FB78-1B85-4159-87E1-DAA5A6010072}" type="datetimeFigureOut">
              <a:rPr lang="es-CO" smtClean="0"/>
              <a:pPr/>
              <a:t>30/11/2012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FB8D4-D680-4181-8A09-901683EBC204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9FB78-1B85-4159-87E1-DAA5A6010072}" type="datetimeFigureOut">
              <a:rPr lang="es-CO" smtClean="0"/>
              <a:pPr/>
              <a:t>30/11/2012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FB8D4-D680-4181-8A09-901683EBC204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9FB78-1B85-4159-87E1-DAA5A6010072}" type="datetimeFigureOut">
              <a:rPr lang="es-CO" smtClean="0"/>
              <a:pPr/>
              <a:t>30/11/2012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FB8D4-D680-4181-8A09-901683EBC204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A9FB78-1B85-4159-87E1-DAA5A6010072}" type="datetimeFigureOut">
              <a:rPr lang="es-CO" smtClean="0"/>
              <a:pPr/>
              <a:t>30/11/2012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3FB8D4-D680-4181-8A09-901683EBC204}" type="slidenum">
              <a:rPr lang="es-CO" smtClean="0"/>
              <a:pPr/>
              <a:t>‹Nº›</a:t>
            </a:fld>
            <a:endParaRPr 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611560" y="332656"/>
            <a:ext cx="7920880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400" b="1" dirty="0" smtClean="0"/>
              <a:t>EVALUACION FINAL PROYECTO APLICADO</a:t>
            </a:r>
            <a:br>
              <a:rPr lang="es-CO" sz="2400" b="1" dirty="0" smtClean="0"/>
            </a:br>
            <a:r>
              <a:rPr lang="es-CO" sz="2400" b="1" dirty="0" smtClean="0"/>
              <a:t>MAPAS DE CONOCIMEINTO REGIONAL</a:t>
            </a:r>
            <a:r>
              <a:rPr lang="es-CO" b="1" dirty="0" smtClean="0"/>
              <a:t/>
            </a:r>
            <a:br>
              <a:rPr lang="es-CO" b="1" dirty="0" smtClean="0"/>
            </a:br>
            <a:r>
              <a:rPr lang="es-CO" b="1" dirty="0" smtClean="0"/>
              <a:t/>
            </a:r>
            <a:br>
              <a:rPr lang="es-CO" b="1" dirty="0" smtClean="0"/>
            </a:br>
            <a:r>
              <a:rPr lang="es-CO" b="1" dirty="0" smtClean="0"/>
              <a:t/>
            </a:r>
            <a:br>
              <a:rPr lang="es-CO" b="1" dirty="0" smtClean="0"/>
            </a:br>
            <a:r>
              <a:rPr lang="es-CO" b="1" dirty="0" smtClean="0"/>
              <a:t/>
            </a:r>
            <a:br>
              <a:rPr lang="es-CO" b="1" dirty="0" smtClean="0"/>
            </a:br>
            <a:r>
              <a:rPr lang="es-CO" b="1" dirty="0" smtClean="0"/>
              <a:t>Grupo: 712001_2</a:t>
            </a:r>
            <a:br>
              <a:rPr lang="es-CO" b="1" dirty="0" smtClean="0"/>
            </a:br>
            <a:r>
              <a:rPr lang="es-CO" sz="2800" b="1" dirty="0" smtClean="0"/>
              <a:t>Martín Mendoza Martínez</a:t>
            </a:r>
            <a:r>
              <a:rPr lang="es-CO" b="1" dirty="0" smtClean="0"/>
              <a:t/>
            </a:r>
            <a:br>
              <a:rPr lang="es-CO" b="1" dirty="0" smtClean="0"/>
            </a:br>
            <a:r>
              <a:rPr lang="es-CO" b="1" dirty="0" smtClean="0"/>
              <a:t/>
            </a:r>
            <a:br>
              <a:rPr lang="es-CO" b="1" dirty="0" smtClean="0"/>
            </a:br>
            <a:r>
              <a:rPr lang="es-CO" b="1" dirty="0" smtClean="0"/>
              <a:t/>
            </a:r>
            <a:br>
              <a:rPr lang="es-CO" b="1" dirty="0" smtClean="0"/>
            </a:br>
            <a:r>
              <a:rPr lang="es-CO" b="1" dirty="0" smtClean="0"/>
              <a:t/>
            </a:r>
            <a:br>
              <a:rPr lang="es-CO" b="1" dirty="0" smtClean="0"/>
            </a:br>
            <a:r>
              <a:rPr lang="es-CO" b="1" dirty="0" smtClean="0"/>
              <a:t/>
            </a:r>
            <a:br>
              <a:rPr lang="es-CO" b="1" dirty="0" smtClean="0"/>
            </a:br>
            <a:r>
              <a:rPr lang="es-CO" b="1" dirty="0" smtClean="0"/>
              <a:t>Tutora:</a:t>
            </a:r>
            <a:br>
              <a:rPr lang="es-CO" b="1" dirty="0" smtClean="0"/>
            </a:br>
            <a:r>
              <a:rPr lang="es-CO" sz="2400" b="1" dirty="0" smtClean="0"/>
              <a:t>PETRONA SALGADO</a:t>
            </a:r>
            <a:r>
              <a:rPr lang="es-CO" b="1" dirty="0" smtClean="0"/>
              <a:t/>
            </a:r>
            <a:br>
              <a:rPr lang="es-CO" b="1" dirty="0" smtClean="0"/>
            </a:br>
            <a:r>
              <a:rPr lang="es-CO" b="1" dirty="0" smtClean="0"/>
              <a:t/>
            </a:r>
            <a:br>
              <a:rPr lang="es-CO" b="1" dirty="0" smtClean="0"/>
            </a:br>
            <a:r>
              <a:rPr lang="es-CO" b="1" dirty="0" smtClean="0"/>
              <a:t/>
            </a:r>
            <a:br>
              <a:rPr lang="es-CO" b="1" dirty="0" smtClean="0"/>
            </a:br>
            <a:r>
              <a:rPr lang="es-CO" b="1" dirty="0" smtClean="0"/>
              <a:t/>
            </a:r>
            <a:br>
              <a:rPr lang="es-CO" b="1" dirty="0" smtClean="0"/>
            </a:br>
            <a:r>
              <a:rPr lang="es-CO" b="1" dirty="0" smtClean="0"/>
              <a:t/>
            </a:r>
            <a:br>
              <a:rPr lang="es-CO" b="1" dirty="0" smtClean="0"/>
            </a:br>
            <a:r>
              <a:rPr lang="es-CO" b="1" dirty="0" smtClean="0"/>
              <a:t>UNIVERSIDAD NACIONAL ABIERTA Y A DISTANCIA  “UNAD”</a:t>
            </a:r>
            <a:br>
              <a:rPr lang="es-CO" b="1" dirty="0" smtClean="0"/>
            </a:br>
            <a:r>
              <a:rPr lang="es-CO" b="1" dirty="0" smtClean="0"/>
              <a:t>ESCUELA DE CIENCIAS BASICAS TECNOLOGIA E INGENIERIA INDUSTRIAL</a:t>
            </a:r>
            <a:br>
              <a:rPr lang="es-CO" b="1" dirty="0" smtClean="0"/>
            </a:br>
            <a:r>
              <a:rPr lang="es-CO" b="1" dirty="0" smtClean="0"/>
              <a:t>Noviembre de 2012</a:t>
            </a:r>
            <a:endParaRPr lang="es-CO" dirty="0"/>
          </a:p>
        </p:txBody>
      </p:sp>
    </p:spTree>
  </p:cSld>
  <p:clrMapOvr>
    <a:masterClrMapping/>
  </p:clrMapOvr>
  <p:transition spd="slow" advClick="0" advTm="7000"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es-CO" sz="3200" b="1" dirty="0" smtClean="0">
                <a:solidFill>
                  <a:srgbClr val="0070C0"/>
                </a:solidFill>
              </a:rPr>
              <a:t>MAPA DE CONOCIMIENTO REGIONAL</a:t>
            </a:r>
            <a:br>
              <a:rPr lang="es-CO" sz="3200" b="1" dirty="0" smtClean="0">
                <a:solidFill>
                  <a:srgbClr val="0070C0"/>
                </a:solidFill>
              </a:rPr>
            </a:br>
            <a:r>
              <a:rPr lang="es-CO" sz="3200" b="1" dirty="0" smtClean="0">
                <a:solidFill>
                  <a:srgbClr val="0070C0"/>
                </a:solidFill>
              </a:rPr>
              <a:t>CONFLICTO ARMADO EN YOPAL</a:t>
            </a:r>
            <a:endParaRPr lang="es-CO" sz="3200" b="1" dirty="0">
              <a:solidFill>
                <a:srgbClr val="0070C0"/>
              </a:solidFill>
            </a:endParaRPr>
          </a:p>
        </p:txBody>
      </p:sp>
      <p:pic>
        <p:nvPicPr>
          <p:cNvPr id="1026" name="Picture 2" descr="C:\Users\USUARIO\Desktop\UNAD dos\MAPAS\MAPA CONOCIMIENTO CONFLICTO EN YOPAL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556792"/>
            <a:ext cx="8229600" cy="4824536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7000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/>
          <a:lstStyle/>
          <a:p>
            <a:pPr algn="ctr">
              <a:buNone/>
            </a:pPr>
            <a:r>
              <a:rPr lang="es-CO" b="1" dirty="0" smtClean="0">
                <a:solidFill>
                  <a:schemeClr val="accent6">
                    <a:lumMod val="50000"/>
                  </a:schemeClr>
                </a:solidFill>
              </a:rPr>
              <a:t>¿Qué pasa en Yopal?</a:t>
            </a:r>
          </a:p>
          <a:p>
            <a:pPr algn="ctr">
              <a:buNone/>
            </a:pPr>
            <a:endParaRPr lang="es-CO" dirty="0"/>
          </a:p>
          <a:p>
            <a:pPr algn="ctr">
              <a:buNone/>
            </a:pPr>
            <a:endParaRPr lang="es-CO" dirty="0"/>
          </a:p>
        </p:txBody>
      </p:sp>
      <p:sp>
        <p:nvSpPr>
          <p:cNvPr id="7" name="3 Título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es-CO" sz="2400" b="1" dirty="0" smtClean="0">
                <a:solidFill>
                  <a:srgbClr val="0070C0"/>
                </a:solidFill>
              </a:rPr>
              <a:t/>
            </a:r>
            <a:br>
              <a:rPr lang="es-CO" sz="2400" b="1" dirty="0" smtClean="0">
                <a:solidFill>
                  <a:srgbClr val="0070C0"/>
                </a:solidFill>
              </a:rPr>
            </a:br>
            <a:r>
              <a:rPr lang="es-CO" sz="2400" b="1" dirty="0" smtClean="0">
                <a:solidFill>
                  <a:srgbClr val="0070C0"/>
                </a:solidFill>
              </a:rPr>
              <a:t>CATEGORIAS </a:t>
            </a:r>
            <a:br>
              <a:rPr lang="es-CO" sz="2400" b="1" dirty="0" smtClean="0">
                <a:solidFill>
                  <a:srgbClr val="0070C0"/>
                </a:solidFill>
              </a:rPr>
            </a:br>
            <a:r>
              <a:rPr lang="es-CO" sz="2400" b="1" dirty="0" smtClean="0">
                <a:solidFill>
                  <a:srgbClr val="0070C0"/>
                </a:solidFill>
              </a:rPr>
              <a:t> PREGUNTAS PROBLEMATIZADORAS</a:t>
            </a:r>
            <a:br>
              <a:rPr lang="es-CO" sz="2400" b="1" dirty="0" smtClean="0">
                <a:solidFill>
                  <a:srgbClr val="0070C0"/>
                </a:solidFill>
              </a:rPr>
            </a:br>
            <a:r>
              <a:rPr lang="es-CO" sz="2400" dirty="0" smtClean="0"/>
              <a:t> </a:t>
            </a:r>
            <a:r>
              <a:rPr lang="es-CO" sz="2400" b="1" dirty="0" smtClean="0">
                <a:solidFill>
                  <a:srgbClr val="FF0000"/>
                </a:solidFill>
              </a:rPr>
              <a:t>DESCRIPCION</a:t>
            </a:r>
            <a:r>
              <a:rPr lang="es-CO" sz="2400" dirty="0" smtClean="0"/>
              <a:t> </a:t>
            </a:r>
            <a:r>
              <a:rPr lang="es-CO" sz="2400" b="1" dirty="0" smtClean="0">
                <a:solidFill>
                  <a:srgbClr val="0070C0"/>
                </a:solidFill>
              </a:rPr>
              <a:t/>
            </a:r>
            <a:br>
              <a:rPr lang="es-CO" sz="2400" b="1" dirty="0" smtClean="0">
                <a:solidFill>
                  <a:srgbClr val="0070C0"/>
                </a:solidFill>
              </a:rPr>
            </a:br>
            <a:endParaRPr lang="es-CO" sz="2400" b="1" dirty="0">
              <a:solidFill>
                <a:srgbClr val="0070C0"/>
              </a:solidFill>
            </a:endParaRPr>
          </a:p>
        </p:txBody>
      </p:sp>
      <p:pic>
        <p:nvPicPr>
          <p:cNvPr id="9" name="8 Imagen" descr="http://t2.gstatic.com/images?q=tbn:ANd9GcRJ8934hN_3kOucTsFHFBweJciqnvdzT1zkOYMYLe7PrfHyGOZu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204864"/>
            <a:ext cx="3888432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CuadroTexto"/>
          <p:cNvSpPr txBox="1"/>
          <p:nvPr/>
        </p:nvSpPr>
        <p:spPr>
          <a:xfrm>
            <a:off x="539552" y="5661248"/>
            <a:ext cx="81369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/>
              <a:t>HAY ENFRENTAMIENTOS ENTRE GRUPOS </a:t>
            </a:r>
            <a:r>
              <a:rPr lang="es-CO" b="1" dirty="0" smtClean="0"/>
              <a:t>PARAMILITARES. EN ELLOS SE VE INMERSA LA POBLACION CIVIL, EL COMERCIO. HAY TEMOR EN LOS HABITANTES DE CONVERTIRSE EN VICTIMAS DEL CONFLICTO.</a:t>
            </a:r>
            <a:endParaRPr lang="es-CO" dirty="0"/>
          </a:p>
        </p:txBody>
      </p:sp>
      <p:pic>
        <p:nvPicPr>
          <p:cNvPr id="1030" name="Picture 6" descr="http://t3.gstatic.com/images?q=tbn:ANd9GcSQcnDzxNWKUFJb-G7B1KEKrLzdyp1iwY3fEVTns-jNcq5UWXffC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2204864"/>
            <a:ext cx="3960440" cy="3168352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7000">
    <p:sndAc>
      <p:stSnd>
        <p:snd r:embed="rId2" name="explod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animBg="1"/>
      <p:bldP spid="7" grpId="1" animBg="1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/>
          <a:lstStyle/>
          <a:p>
            <a:pPr algn="ctr">
              <a:buNone/>
            </a:pPr>
            <a:r>
              <a:rPr lang="es-CO" b="1" dirty="0" smtClean="0">
                <a:solidFill>
                  <a:schemeClr val="accent6">
                    <a:lumMod val="50000"/>
                  </a:schemeClr>
                </a:solidFill>
              </a:rPr>
              <a:t>¿Cuántos grupos son?</a:t>
            </a:r>
          </a:p>
          <a:p>
            <a:pPr algn="ctr">
              <a:buNone/>
            </a:pPr>
            <a:endParaRPr lang="es-CO" dirty="0"/>
          </a:p>
          <a:p>
            <a:pPr algn="ctr">
              <a:buNone/>
            </a:pPr>
            <a:endParaRPr lang="es-CO" dirty="0"/>
          </a:p>
        </p:txBody>
      </p:sp>
      <p:sp>
        <p:nvSpPr>
          <p:cNvPr id="7" name="3 Título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es-CO" sz="2400" b="1" dirty="0" smtClean="0">
                <a:solidFill>
                  <a:srgbClr val="0070C0"/>
                </a:solidFill>
              </a:rPr>
              <a:t/>
            </a:r>
            <a:br>
              <a:rPr lang="es-CO" sz="2400" b="1" dirty="0" smtClean="0">
                <a:solidFill>
                  <a:srgbClr val="0070C0"/>
                </a:solidFill>
              </a:rPr>
            </a:br>
            <a:r>
              <a:rPr lang="es-CO" sz="2400" b="1" dirty="0" smtClean="0">
                <a:solidFill>
                  <a:srgbClr val="0070C0"/>
                </a:solidFill>
              </a:rPr>
              <a:t>CATEGORIAS </a:t>
            </a:r>
            <a:br>
              <a:rPr lang="es-CO" sz="2400" b="1" dirty="0" smtClean="0">
                <a:solidFill>
                  <a:srgbClr val="0070C0"/>
                </a:solidFill>
              </a:rPr>
            </a:br>
            <a:r>
              <a:rPr lang="es-CO" sz="2400" b="1" dirty="0" smtClean="0">
                <a:solidFill>
                  <a:srgbClr val="0070C0"/>
                </a:solidFill>
              </a:rPr>
              <a:t> PREGUNTAS PROBLEMATIZADORAS</a:t>
            </a:r>
            <a:br>
              <a:rPr lang="es-CO" sz="2400" b="1" dirty="0" smtClean="0">
                <a:solidFill>
                  <a:srgbClr val="0070C0"/>
                </a:solidFill>
              </a:rPr>
            </a:br>
            <a:r>
              <a:rPr lang="es-CO" sz="2400" dirty="0" smtClean="0"/>
              <a:t> </a:t>
            </a:r>
            <a:r>
              <a:rPr lang="es-CO" sz="2400" b="1" dirty="0" smtClean="0">
                <a:solidFill>
                  <a:srgbClr val="FF0000"/>
                </a:solidFill>
              </a:rPr>
              <a:t>DESCRIPCION</a:t>
            </a:r>
            <a:r>
              <a:rPr lang="es-CO" sz="2400" dirty="0" smtClean="0"/>
              <a:t> </a:t>
            </a:r>
            <a:r>
              <a:rPr lang="es-CO" sz="2400" b="1" dirty="0" smtClean="0">
                <a:solidFill>
                  <a:srgbClr val="0070C0"/>
                </a:solidFill>
              </a:rPr>
              <a:t/>
            </a:r>
            <a:br>
              <a:rPr lang="es-CO" sz="2400" b="1" dirty="0" smtClean="0">
                <a:solidFill>
                  <a:srgbClr val="0070C0"/>
                </a:solidFill>
              </a:rPr>
            </a:br>
            <a:endParaRPr lang="es-CO" sz="2400" b="1" dirty="0">
              <a:solidFill>
                <a:srgbClr val="0070C0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539552" y="5373216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/>
              <a:t>DOS DE EXTREMA DERECHA: AUTODEFENSAS CAMPESINAS DE CASANARE  </a:t>
            </a:r>
            <a:r>
              <a:rPr lang="es-CO" b="1" dirty="0" smtClean="0">
                <a:solidFill>
                  <a:srgbClr val="FF0000"/>
                </a:solidFill>
              </a:rPr>
              <a:t>(ACC) </a:t>
            </a:r>
            <a:r>
              <a:rPr lang="es-CO" b="1" dirty="0" smtClean="0"/>
              <a:t>Y AUTODEFENSAS UNIDAS DE COLOMBIA </a:t>
            </a:r>
            <a:r>
              <a:rPr lang="es-CO" b="1" dirty="0" smtClean="0">
                <a:solidFill>
                  <a:srgbClr val="FF0000"/>
                </a:solidFill>
              </a:rPr>
              <a:t>(AUC)</a:t>
            </a:r>
            <a:r>
              <a:rPr lang="es-CO" b="1" dirty="0" smtClean="0"/>
              <a:t> </a:t>
            </a:r>
            <a:endParaRPr lang="es-CO" dirty="0"/>
          </a:p>
        </p:txBody>
      </p:sp>
      <p:pic>
        <p:nvPicPr>
          <p:cNvPr id="8" name="7 Imagen" descr="http://elespectador.com/files/images/mar2009/1f48e98d63a72e845f21bcb2ffdf0a2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204864"/>
            <a:ext cx="3744416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10 Imagen" descr="http://4.bp.blogspot.com/_XuMnYqguJRk/TN8ezqOhW0I/AAAAAAAAABE/IjSgV6OeJy0/s1600/AUC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204864"/>
            <a:ext cx="3960440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7000">
    <p:sndAc>
      <p:stSnd>
        <p:snd r:embed="rId2" name="pu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animBg="1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contenido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968552"/>
          </a:xfrm>
        </p:spPr>
        <p:txBody>
          <a:bodyPr/>
          <a:lstStyle/>
          <a:p>
            <a:pPr algn="ctr">
              <a:buNone/>
            </a:pPr>
            <a:r>
              <a:rPr lang="es-CO" b="1" dirty="0" smtClean="0">
                <a:solidFill>
                  <a:schemeClr val="accent6">
                    <a:lumMod val="50000"/>
                  </a:schemeClr>
                </a:solidFill>
              </a:rPr>
              <a:t>¿Porqué es el conflicto? </a:t>
            </a:r>
            <a:r>
              <a:rPr lang="es-CO" b="1" dirty="0" smtClean="0">
                <a:solidFill>
                  <a:schemeClr val="accent3">
                    <a:lumMod val="50000"/>
                  </a:schemeClr>
                </a:solidFill>
              </a:rPr>
              <a:t>¿Causas?</a:t>
            </a:r>
          </a:p>
          <a:p>
            <a:pPr algn="ctr">
              <a:buNone/>
            </a:pPr>
            <a:endParaRPr lang="es-CO" dirty="0"/>
          </a:p>
          <a:p>
            <a:pPr algn="ctr">
              <a:buNone/>
            </a:pPr>
            <a:endParaRPr lang="es-CO" dirty="0"/>
          </a:p>
        </p:txBody>
      </p:sp>
      <p:sp>
        <p:nvSpPr>
          <p:cNvPr id="7" name="3 Título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es-CO" sz="2400" b="1" dirty="0" smtClean="0">
                <a:solidFill>
                  <a:srgbClr val="0070C0"/>
                </a:solidFill>
              </a:rPr>
              <a:t/>
            </a:r>
            <a:br>
              <a:rPr lang="es-CO" sz="2400" b="1" dirty="0" smtClean="0">
                <a:solidFill>
                  <a:srgbClr val="0070C0"/>
                </a:solidFill>
              </a:rPr>
            </a:br>
            <a:r>
              <a:rPr lang="es-CO" sz="2400" b="1" dirty="0" smtClean="0">
                <a:solidFill>
                  <a:srgbClr val="0070C0"/>
                </a:solidFill>
              </a:rPr>
              <a:t/>
            </a:r>
            <a:br>
              <a:rPr lang="es-CO" sz="2400" b="1" dirty="0" smtClean="0">
                <a:solidFill>
                  <a:srgbClr val="0070C0"/>
                </a:solidFill>
              </a:rPr>
            </a:br>
            <a:r>
              <a:rPr lang="es-CO" sz="2400" b="1" dirty="0" smtClean="0">
                <a:solidFill>
                  <a:srgbClr val="0070C0"/>
                </a:solidFill>
              </a:rPr>
              <a:t>CATEGORIAS </a:t>
            </a:r>
            <a:br>
              <a:rPr lang="es-CO" sz="2400" b="1" dirty="0" smtClean="0">
                <a:solidFill>
                  <a:srgbClr val="0070C0"/>
                </a:solidFill>
              </a:rPr>
            </a:br>
            <a:r>
              <a:rPr lang="es-CO" sz="2400" b="1" dirty="0" smtClean="0">
                <a:solidFill>
                  <a:srgbClr val="0070C0"/>
                </a:solidFill>
              </a:rPr>
              <a:t> PREGUNTAS PROBLEMATIZADORAS</a:t>
            </a:r>
            <a:br>
              <a:rPr lang="es-CO" sz="2400" b="1" dirty="0" smtClean="0">
                <a:solidFill>
                  <a:srgbClr val="0070C0"/>
                </a:solidFill>
              </a:rPr>
            </a:br>
            <a:r>
              <a:rPr lang="es-CO" sz="2400" dirty="0" smtClean="0"/>
              <a:t> </a:t>
            </a:r>
            <a:r>
              <a:rPr lang="es-CO" sz="2400" b="1" dirty="0" smtClean="0">
                <a:solidFill>
                  <a:srgbClr val="FF0000"/>
                </a:solidFill>
              </a:rPr>
              <a:t>EXPLICACIÓN CASUAL</a:t>
            </a:r>
            <a:r>
              <a:rPr lang="es-CO" sz="2400" b="1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es-CO" sz="24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es-CO" sz="2400" b="1" dirty="0" smtClean="0">
                <a:solidFill>
                  <a:srgbClr val="0070C0"/>
                </a:solidFill>
              </a:rPr>
              <a:t/>
            </a:r>
            <a:br>
              <a:rPr lang="es-CO" sz="2400" b="1" dirty="0" smtClean="0">
                <a:solidFill>
                  <a:srgbClr val="0070C0"/>
                </a:solidFill>
              </a:rPr>
            </a:br>
            <a:endParaRPr lang="es-CO" sz="2400" b="1" dirty="0">
              <a:solidFill>
                <a:srgbClr val="0070C0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467544" y="5818038"/>
            <a:ext cx="82089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/>
              <a:t>EL DINERO DE LAS REGALIAS DEL PETROLEO SON FUENTE DE PODER </a:t>
            </a:r>
            <a:r>
              <a:rPr lang="es-CO" b="1" dirty="0" smtClean="0"/>
              <a:t>; CON ELLAS PUEDEN  FORTALECERSE, GANAR TERRITORIO, ENRIQUECERSE Y DOMINAR MEDIANTE LA ATERRORIZACION</a:t>
            </a:r>
            <a:endParaRPr lang="es-CO" dirty="0"/>
          </a:p>
        </p:txBody>
      </p:sp>
      <p:pic>
        <p:nvPicPr>
          <p:cNvPr id="9" name="8 Imagen" descr="http://t1.gstatic.com/images?q=tbn:ANd9GcTkepw1bklqfaHzIVtfbU__oMlA9f6C9xkGHI7AUTOcNhkgkDX2UN2Roj0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204864"/>
            <a:ext cx="3960440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AutoShape 2" descr="data:image/jpeg;base64,/9j/4AAQSkZJRgABAQAAAQABAAD/2wCEAAkGBhQSEBQUExMVFRUWFxgXGBcXGBYUGhoXFxcVFRgXGBwZGyYfGhojGhUXHy8gJCcqLC0sFR4xNTAqNSYsLCkBCQoKDgwOGg8PGikcHB8sLCoqKSkqLCksLCkpKSwpLCksKSwsKSkpLDUpKSkpKSksLCkpKSksLCkuKSkpKSkpKf/AABEIAM0A9gMBIgACEQEDEQH/xAAcAAEAAQUBAQAAAAAAAAAAAAAABQEEBgcIAwL/xABFEAABAwIDBQUEBwUHAwUAAAABAAIDBBEFITEGBxJBUSJhcYGREzKhsRRCUmJywdEjM4KS4Qg0U6Ky8PFDs8IVFiRjc//EABgBAQEBAQEAAAAAAAAAAAAAAAABAgME/8QAIBEBAQACAgIDAQEAAAAAAAAAAAECERIhMUEDEyIyUf/aAAwDAQACEQMRAD8A3iiIgIiICIiAiIgIiICIiAiIgIipdBVFC4ttfTU54XyAv+wztu8wNPNY/LvVjDrCnkI6ktHqFOUXVZ0qLAaveq0HhbE0OOgfJw38Dw2+Khq3eFVuNrCLuFtPHmsXORqYWtrr5fKBqQPE2Wn27aVd/wB65eE1W6btOkeHfeJcPXkp9sq34rPLcQro/wDEZl95v6qMqttKSM2dO3+EOf8A6QVqtgkaefkb+i9AwP8AeA7zoVeVvhnUjZ9NtrRvNhO0H7wcz/UApiOYOF2kEHmDcLTDqLhORuFI4Zib4XXjkLeo1ae4grU37S6baRQ2z+0jakW92QC5bfl9pvUfJTAK0iqIiAiIgIiICIiAiIgIiICIiAiIgIiIKFa82q2xkmldS0brAZSyt1vzYw8u9yl94+0hpaXhYbSzEsZ1At2nDwHzWO7OYWyKEAZu+s7PUgH81zyy9N4z2t8P2aay/Fmb3PS/eeavW0UYNy1oHO4A0536KU+ilouM14TU1wRqCCCNNRosb7bQuNYRTzi4aGyAA8VtWgHQDUKBFP7IN9iS9pBPA8e9bUt+zlmCprFKmWKphdJHwxmzQS4HiFi0jL8XxUriOBh9nssC0cNug5jLuK4Z39/l3w/j9MYfFkHC/CeR1B6Hv+a9IS0ixH5KcrsIAYCCSbWN+Y7+/osbmnLMjqF3lmnns7XpPCdchyX0+VpFsvJQE9eM7pHWEiw5Z/qFecT66mYpA0H5KPq5O12b25Zf7zVl/wCokHPRX7aq8ZBF3e8O4cx4kLpMpWOOlxh+IPhkDmmzm53/AC8Oq3Dg+JtqIWSt0cMx0IyI8itHCTLLILPN1mK8XtYb3tZ4/wBLv/FPZ5bCRAi0giIgIiICIiAiIgIiICIiAiIgKhVVQoNXbRSfScb4SexSx6a9oi/zI9FOsmHCe5Y3QsJxDEJP/uLfIXUpbXLJee+XaeHsKsk5aK4iaXOy1tkrCOPhuANTfzK9IZnA305IKVGAAOe5zuNxu5geLhhJvlnf/hXsfZ156nqeq8nv9oLHPQ+isf8A3LCHcN9Mr8umXWy5ZWY3ddMeWc1F5LNqHXsdLZLFNq6OwEgyzzWTzs6aHzUZi0Ikp5AdbE9cxoVdkjXc7+Je0B4SDfRfAF8l7xwAC5H9e5ZxxrpllHlIeAk2v0/XwCucPnuRnqc/PVW0jS836gfKyuKWiOvRdvjjj8mUenHy6XHosl3WyEYgRydG78ioRlGSfFZbu4w+1c532Ij6vcLfAFdL3XLHrFs8KqoFVdGBERAREQEREBERAREQEREBERAVFVEGrKZnDiFczrMXeTgHBSkz+0AAQQNTobq22rpjDiYk+rPGP54+yfgQvUi9zZee9V3ncebrczmV8e1BGvPwX0+O+eV9RdROK4nwSsItYmzr9bXA8D1WcsuM3WsMOXSdjJFrWsofEMAZLJxkEZnIXAvb+qYfVSOdcjhYQcsr5df6K9a/P4rG5mvfx14YbiDXN4Giwblmen5dFV8ocDwnUEHl3KszciBlcHTLNRlZWPb7NobcuPC462Fjn8Fyytx/LpJM7uMco6S5dyHyCuZKfxA5K/bCLWGg+PevKQ3Xrl104We1vTUdm3KPfpna5Xo+YBtuQ+aja+vsQfT9VnO68LjN+U61mRN8ra6Ad62Hu+wox05lcLOmIdnqGAWYPS581rDZGFtRO11Q/ggab2/xDfJv4epW7qSvjeBwOaRyAXXCf65ZrtERdGBERAREQEREBERAREQEREBERAREQY9trg5np7sF5Ij7Rvfb3h5hYtQVQkjD9bfA6H5rZJWvtoaAUtTxNB9nMSSBoHfWA+a5fJj7dMMtKTNvy6qPqMKZIA97C4WtrYG2hVxidUxsRe51mNBLj0HNaOxLa6o+mumZI+3F2BchvswbNbw6W4bLGOMz8tXK4eG5w5gJtfPqSbHu6L4e62hyVr7fisRkS0Ej8QvZUY51uVxr/RS6x6a/rurxpP6KwrKpoLhzGpOmegCu2TFrczmfgP1WNY1jDL65DS/M9VjHHnpblx29qrEbCwz71YT4tws7Vs9FC1WLl3uqwMTnm7jf5L08HHkmG1D5tDZvXkruDDQTd54u7QefMqLo2FuimYKi+qsxkS5WpFjuXJXVNWuYbtcR4FWDCvZpWmWW4VtxKzJ/aCzfCsfjnAIOa1bh2DSTHsjLqs82e2TMQuXHqgypFRosEQVREQEREBEVCgqqFy1VvR3yfQZDTUrWvnHvvdm2O/ID6zueeQ71pav2urKxx9vUyvvyLiG+TRZo9EHVdXtTSRfvKqBnjIwfmot+87DAbGug8nX+S5XqaQ8/Uq5wzZaepdwwxySHoxhf62yHmg6kg3i4a/JtdT3/AP0aPmVKU2O08htHUQvPRsjHfIrmqPcxiBBcactAF7vfEywGpN3ZBYpXUoDy0ODntyJaQ4OtrYjJxHUahB1PtjvEpMOZeaTikPuwsIc93lfsjvK1JP8A2g610hMcFO1l8mOD3G3e4OGdu5asipyTlmT/AL/2FeUVOY5GlzWmxvwPGTrcnNJBIQdO7uttXYlTOkfF7J7XcJ4S5zHCw7TSR4i2eimNpZKdtLI+qsIWi7ib5Z2BbbMOuRa2dytTYPvxkha2OWijDWiwERdFYcrNcCPiozbje0+uhdBHCIonW4uI8bzYhwA0DRcDqpseO0209O8BkD5JoeIOe2SMsyYbsjcQbEOI1yyaVhcJj4r2BdrYXABvfT8lJbLbGVOJSvZT2axtvaOcbNF8xewJPdl1W09ldxUcEgkqZhNkRwNa5oN+fFxXy8lJGkHgz/2bdc2gk6m5/qpGrrI4mcT3hvS5+Kn8U3RMdnBVTxfcc4yM8NQ4epWFYrumrmOLrCfvY+5/lfYrn9d91vmg8Z2rdJdsNw06uOp8AoIU5cbuJJ71M1Oz0sJtJE9n4muH5L4ZTrpJJ4Yt2s46RXMcCumU69WwrTLxZArhkauKakLzZouVl2BbEF5Bfn8kGM4fROkNmhZzgWw4dYvzWVYZszFEB2RdS7WAaBBZ0OExxDshXyIgIiICIiAiIgKhVUKDkLbmiczEqpsl+L28hN+jnFzf8pCssMYA7NdFbyd1ceIj20do6kC19GyAaNd0I5O8j3c84rhU1JM6GaNzJG8nCxt1HJw7xkgv5oWGSJ7wXRtePaBuvDzI62XS2E4vQQ0YkglgbTNbfia5oFgOfPi6g53XMeFz31Xpi0bOAkNF+ts0GRbzN68uIOdDAXR0oNraOk739B9317sLwLA5amZscLXOcSALde48h3qxgNxbvz8Oa6V3QYJRRUokp5Y5pXNBe5pHEy/1LattpmEF3sDuyhoWiWRrX1BGbrXaw8wzp4qY2xrqOnp3S1jI3sGQa9jXue7kxoOpKv8AHcdio6d88zuGNguepPJrRzJOQC5n2r2ylxOpMryQxotFHyjadfFx5u59ylFrjmJtqJ3SMiZC02DY2Xs1rcgM+fXl0XrgGzdRWvLaeJ7+G3E5trNB7yQL91167J7Ky19QIYxYavfya3qe9dH4RhFPh1JwsAZHG0ue7rYXc53XRTSuccSw2fD5uzI+N4+s0yQPA72mxt4cQWabJb6qmLs1YFRGP+oAGSAaZ27L/CwPeqbX74YqtpiFBHLFfJ0ziHfibwC7D4G61q6UHJoIaORzN+pPPLJNrp1bgG0UFbEJaeQPbz5OafsuGrSpKy5T2a2kmoahs0LsxbibfsvbfNjh06HUHNdQYLijKmnjnjN2SNDh3XGh7wbjyVjK7cwEWIv45qPqdm6aT34Ij38IB+CkkVGOSbv6I/8ARA8C4fmvNu7ukH1D6rJ0QQ9JsrTx+6xSsUIaLAWX2iAiIgIiICIiAqEoVqLfBvVdTONHSOtLb9rIPqAj3G/ftqeV+qDYOP7b0dF/eKhjHfYHaf8AytufVYfN/aCw4GzWVD+8MYB/meD8FzfUVDnuJc4uJNySbr4AKDqHDd+GGSkAyPiJ/wARhA9WlwWa0GJRzsD4pGSMOjmEOHwXFBKyvdxtZNRVsbonHhe4Nkjv2XtOtx1AzB5IOtVE7RbKU1dHwVMTXge67RzT1a4ZtUlTTB7GuGjmhwv0IB/NYbvV29GG0nYsZ5btjHQfWee4X9Sg1TiW72GGvkbHO58TctBxX5tc7Q20uAvqvoKUMdCG8TyNGftJB0Pd52WAVW1FRI67nkAm/C3sjz5nzWabpsGkqKkgg8DyC51j7re04g+g8wgwSDDyJ/ZPPs8yOJwOVr8hrpbLqpaioXxcEoqRTyO7UZBe11tL8TbWB71v3EN0kBkEkD3MIJJjfeVhJBuQXdthz1abdy0vjOFy01Q2irKe+do3NJJDCcix9u035WsUELjmNVtTAH1FTJMwSFoa5znAED3gNPNW+EUznlrQM3WaL5C571MhlmMhc8ujFUY9ciwAENPddfNFiEj5Klkt/ZsY82IsGFp7PDlkdFKsdFbBbHsoKVrAP2jgDI7mXdPAKU2kwo1NHPAHcJliewO1sXNIue7Nabod7FVRSNjc36RAGMIDvf4eG5c1+d/4gVtvANr6eru2N9pA1rnRuyeA4Ag2+sO8XVRzXjOzVRRyOjqInMcNDYlrx9pjgLOHncLwdh4EDJRe7nubw2vkBqusp6dr2lr2hzTqHAEHyKhDsJRWs2nawXJ7BczM6+6eaml25fijLiGtFyTYeK6Y3bYY+DDYY5L3AJAOoBN/LmfNXuH7GUcEpljpo2yH69ru9TeymgkFURFUEREBERAREQEREBERB41lQI43vOjGucf4QT+S4+xWpMskkrzd8pMjj3vJd+dvJdeYtAX08rBq6N7R4lpH5rjapJa4h2RGR8Rkgs7Zq7ZSP4fd16kD5lWl81ujc5sXRV9NIZ2l8jCGntuba/FyB0NkGpDhrraD1H6rMN2exclVUtLGktYTxSWswXysDzIF/VbzpN0uGxkH6MHEacbnv+BdZZVTUjI2hsbGsaNGtAaPQIKFzY47k8LGNzJ0DWjU+AC5j3o7SDEKqOVjrx8LgwdGh2QI5Hn5rau/far6Nh4p2OtJVEtPURNzkPncN8yufaAgeKC+2YwsS1Qa4XDRxcP2iLWHhchdMbBYP7KDj5uyHLsjUjxPyXPWwWEPqa1nsyQeIBpGVi7U+TQSuqaSnDGNY3RoAHkEHqSuXdvdvparEJ3RyEQtcY4wLe4zs3HibnzW+N5+0H0PC6iRps9zfZs68ch4AR3gEu/hXJl7IJOlD5S2IcTgXcQa3Mlxyv4rJNpdma+CFv0lsrGOt7/CWG2gc9uju59lNbjcB9rWCVwuGZ3/AAi/zIXRE9O17S17Q5rhYtcAQR0IORQchQ43NGz2Re4Nta3ceh6L0GMzNkbI2RweAAHDI2AsB6BbW3ibl2hj56EGwBc6n1tbMmHnp9T0WlhMWZaj9dFFbu2P32tBZFWXLOBg9vbMPtZ3tBzbf6wHiOa2/BO17Q5pDmuFw4EEEHQgjULjiOq/40W0d0u3pppW00rr00ruFvEf3MjjYA9GOOXS5v1UlWxvpFRVWmRERAREQEREBERAREQEREArmje/sO6jrHytb+wnJc0ge6Tm5viDc25grpdWGN4HDVwPgnYHxvFiDqOhadQ4ciEHGEsVrfNT2x21dRh8/tad1jo5rs2PbrwuH5jNZPtxujqcPc6SIGem14wLlo6StHT7Yy8FidHCx2mR6a+h5oOhdj98dHWWZK4U0/NkhAaT9x+QPgbFZ814IuDcdRmuPqujyVuMYqImljKiZjPsNke1voDZBku+XaP6XikvCbxw/sWdOx75Hi8n0CwymOR9B5rwJur2ifwOa6wPC4GxyvY5hBvrcjst7Njp3DMDhb+Jwu8+Qs31W2FrjZLephUdLFH7cxFrcxIx7e1q7MAg3JPNZPTbwMPkF21tMfGVrfg4goNdf2hsV/udMNC58zh+EBjPi5y0e6ls67sm383eH6rYO9vaCKqxbijeJGRsZG0j3bjic89+brLEMYi7PFrmEG8txNBalfJa17AD8RLj4m3DmtpLCN1PBHhjDxNAJOdxyDW/kpzEdtqGD97VwN7vaNJ9ASfggmiuS94tPGzFaxsNvZiU2toHEAvA7g8uHktp7bb+oRG6KgDnyOFvbOBYxt+bARdzulwB4rRsshNyTckkknUk5klB5gr2inLT2Sbq1BUvgOEullZkbFw5a+SDqvY7EXT0MEj/AHiwB34m9kn4KaUVsxhxgpIo3ZODbkdC7tEeV7KVQEREBERAREQEREBERAREQEREFCFgW1W5uiqyXxg00xz44gA0nq5mh8rFZ8iDnbG90mI01yxjaqPrGe3bvY6x/lJWAYjQ9pzS18cjdWPBBy1GeYPiuyFoXfi9jsUiaAOJtOS8jU8TnBt/AX9UGmtFcMYXiwF1Svhs5bB3WbENrpQ2UkRNuSG5EkBpNz38QHkgwOKkkvYNv5t/VVmY5gyBJ+1qB+H9V0zLubw8t4WskYPuyuz/AJrqExjcPAYz9GnljkseHj4XtJ5B1mggd4Qc6slIde+alYa/iHCc1Z4nAWSFpAa4XDgNOJrnNPxCrhrgC4kA2ta/eQLoLl1ATk0m3TO3ovA4PJyb8gtw7N7lTVQMnkqyzjvZrWcVrEjUuHTop2D+z/TD36mZ38MbfyKDQAwp/PhHi4L0FD9p48gT8cgukKXchhzfebK/8UhH+gBT2G7AUEBBjpIgR9ZzeM+r7oOddmthKiqcPYU73C/7x/ZYO+5Fvmt4bD7sI6K0kpEs/W3Zb+G+vis5awAWAsByC+kFLKqIgIiICIiAiIgIiICIiAiIgIiICIiAua94FZ7bGq13JhZEP4GgH43XSi5bx+N0FdVmVpL3TyOseTS4lpdfXIj1QQmJ0ADC92Q5Dmc7ZdB3rcO4mG4e61gGusBoLyZfBmq1HWVbZBZwcbkdBexuB3Bby3L4a6One4tIBDQCeeb3Gx524gg2QqFVVCg402l/vDz1kl/7r1Z0R9/8N/RzSpzH8M/+RM112lk0wzBI/eOPkc1Z01Axt+05xcC3Jthn3lB1Hu7m4sOhPj8yfzWSrD91rSMOYHA5ONr8xZuY87rMEBERAREQEREBERAREQEREBERAREQEREBERAREQFZ1+Dwzi00Ucg++1r7eFxkrxEENTbGUUbuJlJA09RGy/xCl2stkMgvpEBUIVUQQmMbFUdU4unp43uOrrFrj0uWkE+atsP3c4fCQ6OkiuNC4GQ/5yVkiIPlrABYZAchkvpEQEREBERAREQEREBERAREQEREBERAREQ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17414" name="AutoShape 6" descr="data:image/jpeg;base64,/9j/4AAQSkZJRgABAQAAAQABAAD/2wCEAAkGBhQSEBUUEhQUFBQUFhQUFRQWFBUUFRUVFBQVFRQVFBQXHCYgFxkjGRUVHy8gJCcpLC0sFR8xNTAqNSYrLCkBCQoKDgwOGg8PGiwcHxwpKSwqLCwpLCwsKSkpLCwsKSwsLCwsLCkpLCkpKSksLCwsKSwpKSwpKSksKSwsLCkpLP/AABEIALgBEgMBIgACEQEDEQH/xAAcAAABBQEBAQAAAAAAAAAAAAADAAIEBgcFAQj/xABNEAACAQIEAgcDBwgHBQkBAAABAgADEQQSITEFQQYTIlFhcZEHgaEUMkJSscHwFSNicpKi0eEWM0NTgoOyRFSTwtIkJTRjlKOk0/EX/8QAGgEAAwEBAQEAAAAAAAAAAAAAAAECAwQFBv/EACYRAAICAgEEAgIDAQAAAAAAAAABAhEDEiEEEzFRFEEiYTKBwVL/2gAMAwEAAhEDEQA/AOMEjlSdrjnA+oeylmFhckaXPjOaEn00ZqStHiuLXDBhI8JCBY9UlEggkeEhAscEisAYSe5IYJHBIWADq44JDhIgkLACEkfG8RpUbda6pfYE6nyEB0i46uFp8mqN8xP+Zv0RM3q4hnYs5LMdydT8eXhOTN1Kg6jyzrw9PurfCNTweIWqgdDdW1Bta/uMNklf6BYnNQZCf6tzb9VgD9t5aMk3xz2imYZIaScSOUiySRknmSXZmAyT3LDZIskLADknmSHyxZIWADLGlJIKTzq47Aj5Iuqknq5KSi5Un+WklyoaVnK6uedXJZSNyR2BG6uedXJWSNNOFgR8k6eC4n1fpY+PdIZpxhSKUVLyNOicnFzr2ddwRD0+OMo13nKDEaRjMZm8UWWsjLHS4uCAWYC/KGPEVJBBvbxlSFMnadPhfD3zaqQOd+7uExnhiubNI5Gy0LiXt80xQA4lFOLT9HRZZsbw9KtMqwvfQ/y8ZR8d0WZKllPZtoxHwMuDcQCtZiBCvWVhYm4ixZZ4wnBSMw6uxjgs7/HuGorZkIF9x3nwnHCT1oT2VnDKOroEEjwkIEhAkqyAfVRZIcLPckVgBCSPxPHLQotUfZRtzYnRVHiTJ4SZ3094z1lfqVPYo/O7mqEDfvsPtMyzZNI2b4cfclRXcfjXrVWqVNWbu2UbBV7gIIUyOccqeEIq30G/40nk+T17rhHf6AYm2JZdbOhB7rqbrf4zRzQ0uCD3jmJjuF42+ErB6OXrFJuCMyHS1ivPzl84f7UcPXCrXp/J6g0Lr2qTePevv9Z04OpjH8GcfUYJSe0SxZIskJRqq6hkYMp2ZSCD7xCZJ6KdnntURskWSSMkWSFiI4SehJNw2CLnTlJmB4I7nbTv5SZZFHyUot+Di9XFklyXokpHaJv4CwPuiw3Q8Cpcm6dx3mPysfs07MimlJ7r4zRT0dpa3Ua73H2QQ6K08wJAttaZ/Mh6L+PJGeZJ4Ul8410SQpekMrDlyM4dbopVUX7PLSaw6nHJXdGcsMkV3JPCstNDoezpcML91razkY7g9SkTnQgD6XL1mkc0JOkyXCS8o5bLBlZKKQZWakEcrGFJJZIzLAAanLYg/wAp06PSFltexHiJzmEEyyJQjLyUpNeDsHpCPqRTixSezAruM7OJx5qG7b+ccvEqgFr++RlSPCx6R9E7MTsW3N54EhFSPCSvAgQSECQgSPCwsQILHBIUJHBIrA5/FcYKFCpVP9mpbzPIetpizuSSzaliWJ7yTc/GaJ7R+LL1BooykmogcBgSoUM5DAbahB75nQnndRPaVej1OlhrC/Y9TOtwrgtWuHNFblBe+nZvtud+4e+R+C8JfEVVp0xqx35KBqWbwFvu5zYuEcITDUlppy3Y7ux3ZvEyceLfzwis2bt+PJh9fh1SixFRSG53gDTU+B8P4TecfwelWW1VA3jzHkZS+N+zDdsO1/0G0PuOx+EU+mcfHIodVGXngofD+J4jCtmo1GUcwNVPmp0l84F7UqLjLi0NJh/a0wXRv1qfzk915ScbwupQbLUVkI7xaRalIHffvEyi5w/i/wCjaUIZPKN8wtJKlEVqVRKqG2qHNbzhXoi4y92t9JgPDcfXwr58PUZG5lTv4Mp0b3y6cE9rBuFxdP8AzaY/1U/4ek6IdVbqfBx5Ola5hya9wzDLq3ZAAFtdb87zv4PEqBoRb3aSgcL4xSxC56FRXHPKdR4Mu498mBj3zSeHuc2YrI4cUXz8qJe3OJuJIJQi5vufWJWIO5mfw17K+Q/RoNDGB9RtDZhKPguLOm507pMHSLvBmMulknwarPH7LXlHfI2IYKDfbv3+EqtTpFUO2nxkWrxeo25175Uekl9kyzxO6vHVQkXB17rSDj+kq1FZCNGuL2vbxtOHVcsbnUwLLOuPTRXP2YPM3wR3p2O9/GCZJJZYxlnWYEUrGFJKZIMpGIissEyyWyQZWAyPkihssUYE4JHqkeqQgpzOxjFSPCR6pHhIrAYFjwseqRwSFgMCxwSECRwSKwMl9p2GSnjFK2DOmdr23va/47pWcLQLsFUEkkAAC5JJsLCbDxF713T5GcUAtPMR1By3zWUiqwPK+kfwPo2i1evOHTDsARTpKEulxZncpdc5GgtsCe8zzKlLK460vZ7G8IYVLa36+zzot0bGFogEDrGA6w7/AOEGdsLDZJ6EnoqkqR5Mm27YEJPQsMEnuSFkkLGcOp1Vy1UVx3EX9O6UnjnsuVrthmyn6jbe5v4zQ8k9CyJQjLyaQySh4Z8/8U4BWwzWqoy+NjY+R2I8pzygO498+g+JYWnUtSrBWpsLlX2YggAa+swzH4HJialFbVCKrU1FO5v2+yEHoLTiy49f2ejhz9z9Uc2g70nz0nZGGzKSrD3jeXLgftVqpZcUnWgfTQBanvBsrfCcPifRnE4e/XUKiW5sAR6i4nKYA7zJbQdxdG0owyLlWbnwbj+HxQ/M1Vc2uUJC1B50zrOjafOqqVYMhII1BBIIPgRLfwL2n4ihlWuOvpjS5/rQP1/pe/1nTDq/qao48nRvzB2a3aIicngXS/DYsDqqgDn+yfsuPdz8xO3knXGalyjilFxdMDaeZYcpPCkuySPljSsklI0rCxEQrGMklMkYUjsCKyxpSSGSNZY7AiskEaclskZljsCNkih+rijsCaEhAkIqR4SY2UDVIRUhAkcqRWAMJHhIQJHhIWMEEjgkMEnoSKxHC4U4OLxQ+kDR0t9EIRf1vOyFnO4bgj8qxNVlKkmnSU5tHpogYHLyOZ2nZCTODdcmuSm+PSABZ7khskcEl2ZAQkWSHyRBIWMAygC55fdrIWD4zQqgGnVRgdrNa/ledTLI+I4VSqfPRSTztY/tCxibY1X2c7i+MRaWINzejRZ2sSB2lcoCR5XmPYbg2fBYrELcPQNAq4JDAtUPWG/M5bG8vPEVWjw/G1U0FfEmkl7/ADKeWnbx1p1D74LoRwbreDYsbHEGuB5pTCqfUTnl+fk6YPRWv0d/oLiuv4bRLHOcpR83azMjFWzX3kPj3s2w9e5QdS/evzfeP4SB7GsZnwlWmd6dW9vCot/tBmgZJaSlFWZycsc3qzB+PdAMThiSUzp9ddR7+6Vl15H+Yn07klZ6Qez3DYq5y9VU+umgv3ldjMpYPR04+r/6MD6nu35eHlNf9k/EqtbDVRVdnNOoFXMbkKUBtc6kX75n3SnoycFVCs6sr5sjLzy2vdeWpt690uvsXqgri1HJqDftCoP+WZYVrko16hqWK0aHkiKQ+SeZZ6NnlEcrGlJJKxhWFgRWWMKSUUjWWVYURCsYySUUg2SOxEUpGZJJKwbLCwI+SKHyxR2B0Fpwgpx4SEVJhZdA1SPCQoSPCxbBQIJHBIYJHBIrHQIJHBIUJPckWwUQ8Omr/r/8qyQFnmET5/67fAAfdJGSFgByx2SFyRBIrCgWSIJD5YskLCgOSCxVXJTd/qqzegJkvJOT0rqlMJUtu+WmvnUdV+8xOQ0jIul3DPk+HwpDuWxGas6EkqNO0feao9DNO6AYTJw3DAj51MVD/mdo/Ayje0xM2J6oW/N0Uop4MxF7ePaX0msYLCCnSpoPoIi/sqB90iPk6MjuCMp9mo+T8XxuGOmbrLf5VUsv7lSaplmW8WX5N0povstbIT3Hrab0j56gfCaxkhjl5RGZW1L2gGWNYczsJIKyPjcKKlKoh2dHX3MpE12MTF/aviUqY5VRkcJhxYqc1nZ3zAkacgbeMt3sv4tSqUDQo0ur+TpTzsSCaj1M92JG+qn1nO9n3s6w9fC08RiM1QnPTFO4FMClVdLkbsTlvvznd6A4FKWI4iiIqqmJUKFFgB1YsB4b+s54/wAlL2dc3HTT0WoLFkh8kWSdNnGRjTjCklFIwpHYURSsYySWyQZSOxURSsYUkopGFI7CiIyQbU5LZIxkjsKIvVxSRkijsKOgEhFWOVYRVnNsaUNVI8JHKseFisKGhY4LHhY8LFYUDCT0JChY4JFsOiJg00b9d/8AUZICRmCXs/4n/wBZkkLFsOgPVz0JC5Z6EhsKgWSLJDZZ7li2CgOScTpFTzVMJS/vMQHI/RooXJ9bessGWVvilUflAPfTCYKvVI7mrMoQ+lJvUxORUVyZR0pxdTEcRZcOvWVqlcmmumrUmBX5xAt2AdSBZTLH+UOkg/2ZP2aH/wB04fsypdbxoMderp1ah8+yl/Wp8ZumSS+TebUaVWfO3TqtxJatDE4+itJqbAUmAQAlGFSxyO31Zv8AScOqsNmAYeTAESme2vhnWcKZ7XNGpTqDwBPVt8GM6/s54h1/C8K97kJ1bH9KmSh/0xRdSFP8oJ1VHdanGtS0PkfskrJGPYAk6AA3JNgBbnNdjnop/sxX/uyn4VcSP/k1IHoav/buKDuxFI+tKR+gPSfCUMCKdbE0KTitiTkeoqtlau5U2J2Igei/SHDU+JcTL16SrUq4c02LgK/5o3KnYgTNS4Ru4NuRfMk8KT3C4lKovSdKg70ZW+wwpSbbHPVEYpGlJJKxhWOxURskYUkorGMsewURSkEUksrGFY9goilIMpJRWMKStgojdXFD5Yo9hUTAsIFlZ/p1SvYU6nvFvhHr01X+6a3kf4TDWRvRZlWECyv0+lisOyje8G32RrccqHbs+Q/jI5GolkCx4WVccYq/W+AhU4zV+sD7hDkepZQI5RK2nGKv1r+4WhE43VG9j7pPIanawI/Nj/Ef3jJOWVrBcdqZF0XbuPMx9bidRtC1h3DSIepY7TwkDeVZcQw2Y+4mCqOxO14BoWw10G7L6iAPFKd7Zx52NvWVpS17EC3LeEAJ5QseiLUlVSLhlI7wQZmPTGq9uJYha7UwHw+CWmBTZaq5EY5swzCzVnGhG0sIwy9w9BM76SVLYCnewNetiMSR3pTLZD+9Ti4LhCmTPYgV+UYutU0OSnTGhPzmZ3H7qzXsPjqbaB108bH0Myb2RYfLg6jn+0rNbyRFX7c0uNfCh7gm1+d4IMitnc6VcN+U4DE0lIPWUaii2tmykqdPECUf2B8S6zAVaR3pVb+6qMw+IadalwoKezUdO8A7/wAZSPZhizg+L43DC1mzWB2tScsv7tSTKk00wjG4NG3ZZz+OvlwtckhbUqmpIFjlNtT4zk43jlb6GX7Pid5zOK9Ii+GqpisOKlPI2a4BGikhjy03mmrasy15MC4sGLFmBsSDr+Oep989w+LAR0K3DshzbMuTPsD3h9fIQfF8Lkqka27Pv0EFSrAG5XNe/Mj4zC+T064JFGkab5qdQIRezI5Vxbe2W0t3R32u4vD1B1rtiaGxSplzgfWVwt72voTrKdicU7BWa1rWHfa9rDv3jMPQJuVsyiwJOoXMcqkgbakQvnglxTXJ9P4XpHRq00qUySrqGXS2jC43ibjtPx+EpPCaRwlCmjEtRVFGYixpnnmA/s/H6N+7brMBadKPPcUiyDidI/S9QRGtxGn9cSt39IKtKJ1LL+UaX1xHfKUIuHW3mJUyl/KMy2jFqWl8fT2zr6xVMSg3dR7xKk1/GCIPPaMehcevX6y/tCKUzIvePhFCxdsmiv8Ai0MlYe+HqcDxCqCSgvba1xrbkO4me4PhddiCuXKL3JsALctdZxvNH2dejAdbHo1+XwnRPRauza2bXUhh3d0L/ROtfQL+18NtYu9H2GjOfmHKIVBOmvRevyyftH1hB0Qq2HbS45C/KLvR9hozmCqI/Np7p0B0Tq21y384OrwGqqMTZQATfMANjqYu9H2GjOdg2/NrqPmjv7pJDi3O/wCOUdhuj1bq1IXMMq6hlPIa3hRwPEA3C/vC8Hlj7DUBZu74RweEq8JxA+hr3Exj8MxFwFpZuR7Si3xh3Y+w0PCxjwwHMnygDw/GAE/J7nl2k9d4TCcMxhJz0cmn1lN/CNzXsNSLxnHdVhqz3IKo5HpYfEiZr0/7C0aQJ/MYWnTIJ512BPwpTRelfCsR1KU8i2rVaNO2YX1cMw030UzJOnGNqVMdiFO/XJTC6HVFCAX7rn4xxkmXGNGh9BMZRpcOw6mrTUlC7AugszMWIIPnLKmNpuLo4cd69oX5i45ysUvYXh8gzCoamUFvzoAuR+rpreWzo30Qr4Kh1OHqVKdO5YDNScXY9rUoTM+8vpg4I5+J6RYRCRUxNJGU2Ks6qVPiCdDM4qcQpL0ip1aVValOqygsjAi9SkaRW4Nr3yy/cV9kmHxFapWxDOajEvVqGoVBsN7AAAADl3TJumGBwuGrUTgWa1hVDklg2t0ZQdhdT6wWVSNI4/NG4Fhtf8eko3tC6WqtN8JRINR1K130y0qZFmBP1yNh4zP8V0vxuJYl8Q6r84hD1SKO85LEjwvOZjcYLWF73v2jcknepUJ3c8hymm3BCxU+RV8aCMgUk3FnYnPZToLeQka3Z9ftjaDdq/cCZMTGBzltuFUWAGxGv2yUbjExQAsaeZV0Optqb+7aFocWWmrqlOy1MmcE5v6ts62J1Gv2Qj4O+dKZsHKdljsVvoT75y61FkNmBB/G0TtBwzc+E49nooxZlFRFcF1V1yuuxZQALeMIcPUokKHBpMbAAKervtlt/Z+HLy24XQnj9FMLTWtVVfzaqgJ3IHzPjAdI+O0Vp1UU2ZqZC9UST1hUsoIXS1xuRpNFm+v8OV4i8vwiuANabZtQLre3LTNIXEMPVpmzFASLhSrX92sp+H9rAQinVS7dlGdWUrpYAhmAIsN9NxOzjunS4opVpBVHap2NVDcqblthYWh3nHli7T8ExcHiHOhA0v3fbBOlRTY1kuOVgTAYutVygrTa5O+hud9DzEjrhqpqBqi5xlCMpXVdSWOm8fyo2HZZJqdcdqlO/wCqBPOprW+ev7F57VajSX5g11y5dxbee4LDCtpTpVAezfKGFixsNtBNe/G6I7bB9TU+uv8Aw/5zyd3+g+J+rU/4g/jFH3o+xaFiWqWe4UZRcnMe1mvoRb3yVhsfqLqFF7ajN6DlKwuLtsxG3M/xhRib65yf8V55PbOyy2ji9KmSSTryCsfQASqYzp5iEqgjCu6Dn2lJF99RCLjDyYwhxp+sfSLt0Ddhx7SyTpg63hqNT46bSRwjp91oPW0uoI2vmYN5ECQPlHifSOWt5ekerJLRh+PU2trY2139PjK57SekNJcDXpK4FSpRr5O4lFF12NycwAEQxZ77e60z32q4olsOrAMjdZTY2DMocpmKr9FrA2bXnHGHPJSNY6MVxTwWHDVEY9TTsQQVvkG1uU6B4wl99txa5PLaUHo/0gvhkapUWmpsaeZ6aN1dhkzKPmneSn6T4cH/AMTSv4VFv8InjYMur8SAIuCRzOU25Qi4lCxsZR06X0P95Xy1P2LJNLpDSYdmvTP+MD7YnjYrLnUxBBFlJF9Tbl698g4zpRh6VTqqtQJUIzBWB+abgHTyM4NPpAvKuv8AxFkGv0To46ocS+IbOmWnZSrLZdVOmt7sYOLo1xKDlU3SDca44lbE4PqiK3UHE4upkIUDqqXVLmLc71rgfomYdwGj8p4jhhcnrsSKrXHfU6xh6LNT6T8OXhi4qq2Iz9dRp0lUgBlz1CGOhubiw0GlpQegeH6ridGtUIVEWrUBJtlOQ2zHbme+b41URTUU3q7R9DUMHeuaoZ7ZBTFMiwFmJLg876ekrXS6mXxIp9bUQChmASo9MZs7DMQpF9p7/Tqj/vFI93bEq3SPpJ1uMBpVKb/mQNGGmQ1Ha5tYaDvvMY42iECxfBalTCYwLXao1qiCm7vdgFBy3vbtbaW3mQVsQKhUMg/NqE1LjKq8jry1l+x/TmqtB1w3znd2NUC600a3aX6zdwlRwfAzUB7VqrMBTRgSzuTqap+iSbWv3zaEWvJsmc2piFQABBe9wLtp4tr87u7oXidPDqlBqYzu9PPWBcnLULEZQNxp333gKvCqq3L023IOmtwfxrGUOF1KhsAAdLBuzmJNgFvuZTYqPFrU7f1fID57a/wlg6C9Glx+MWih6s5HqZgGe2UgWtmHf3yuVsM1MsjjKysUYHkVJDD3EGGwVepTs9J2ptYrmVirWJNxcQsqi2dP+hn5MqUld+t61XbNlNMjIyi3zmv87eVo4pHXK1rX5k3Hk3LyjMTiatYjrKj1CAbF3Z7C4NhmOm0j/JWBsVN49hamvcF4Zh8fwzDo1awooihh1mejWUbqC9ri/wBWxlM4pxTEYTE1Mr1Vxa2WpUpkMlWlutVrhsrFraWA1hqOKfDgU6NMvUqUxTTLcZXNvzrWBvl31kcoxLYWizMazUxi8SUvZi9iqjuDW2Myg21Y8kNJNHQ4TxdShoYcXwwdcRisRUpHrK7AhzRewNgT2bi2mp8b/wAJ4jh6FXqg9BzialV8vyfKVNgwC32WwNxbQyu/k96OFNGmiGnlK9ksjZm+kysutz+lPK+Mq1MdgjVp1qYSrUGY5LXNMmwtfe3PuhJNmfBdsZjQoBsNNksOyO8wVLFnqsyjUi4vY3uNATaEr452Uh3BB01pg377giQ1qMoGSqo2tmw4IHha+3lMu3aI2D0CWN2UFiDYEA6aegiZj1yIj9W1xeklvzg0Ox3tqdwdNJ4/EW5mieelBx9jeEgYnM9ZXaquVSCKfUka2sWSoDmQ+8y4R1dibs0T8p+P/tv/ABnsorcVe+leoBy1vp5lIpXIuCKiD+6G/K3L3T2+X5qAc9SPjpPEJAsD3Ty2p1vfz90rUdgcRxdlBtTBsPG/usJzW6X1B/sjk+TW9QJ3EbU2J13trpC9dyioey9FcHTSrv8AI6l/C5+0RY/pnWQ5eoHLt9rKbgNpcA6XsfEGWYnfn6d88C38fOxH/wCQoNl6KHjeltWrcMwS6ZbI1iN9bX1OvwlY4sXr1SqVCUULe4cKSADlBAPbNz4TXxwukW1pUye/InreSadJRayjyCj1juh7IzHhXEGRVTqMMbaBjRJaw+sx1Y+MsFHj9QA5aNPwsuUHysPhLkqj6o307PK+8df9EeAy25G+kLDZFU/pPXAJ6rUcgL38rfeYfD9LqpHbw1Tly1PuA0lkFEA6Wv5Dn4R6tpYHbf8AAiYbI5eF4sanzsO6Aa9pLjTvInMxNZWq1CrUVzBQCC/IWNxl38jLMlTx7763noI3sNfukuNlQyuDtGc9IeGPVw1WihWpUaoj9YWNsi27KhlzA3B8NZwh0ErGioOp+kozn3g5bTZEG+gjussQNvhvHFuKpBPJs9n9mJL0AqkXCVW/UV3HqEhMV7PaiIWJZLC/5wOgF9BmumgvbWbZnPfb3zxtb325+NjtrK3kTuYRU6L1VyKzUlJFgDVdbkXOl01g26PVBcZkBG46ypfztkm71MOHFnUMNR2lUjXca+EjLwakosKSeeQE92hMLY+4YrgeimIrVAlNkudr1XAFhfUldJ1f/wCV8Q/8v/1B/wCmazT4bTpk9Wq0yQQcgCkg99vGSqmIqE2uQNLayW39BuZHR9lGMIbrDSB1IbrrktppcjbeNX2X4tUVT1JNztWWw103muGvUItne/nPDXqC3bfXlpb7IrkPuGO1ugFdDqaNxuBWUtbkbAeEX9GK2mUU2Ya9qpYfYZq2Np9bYOzm2osQvlqBIzcPHfUsP0tfM6aw/MayIy5OCY5cQtUvTU32V3C22I7KnTWdWjgMRS7KVcPlzI39TXYqaZBUZmC59hc85fcFhzRcsj1LkWsWuLEjwkn8o1CTd2t3kn8CH5CeRMrdHiNUD/tAFS5UAUMPidADclrqfhJ9fF0Xq4a4xClK92vQrA5SjgfOXtbjxnS/KD753/bbXy1gKuIY6M7nnq7fx3ENCd0TPlmEtbrWB7hRrHbf6EHUxmE2GJYeHU1Lj9zSQHUd7aeOokcYdVfOpYtoSc3cLag+Uej9itEp+I4YbYm/+RW+5ZDrcdoqNKpO39jW18rrCVUN9zqL8/ujAjcjfb7NefkJSixcejwcap/3q+j/APTPYOz9x9P5RR0HBJCm+l7/AMrj7ITbz28/xeKKMQSmTbT0sfhPUqa3573tY6mx0iiiAKz69+3L1jlcHYa93lzvFFEAhUF9Rpv+PhCg+B157bbRRQYh6Vbb3HO3M/i8J1yjv/HKeRSRjldb78p51w2vfxIiijA867axBFzyt90eH15GKKAHrXsLC3fpt+PviZ9RcWB8PviigIGanK/iNj4RFzblbW+g8rRRRgK2tyQfdYabR6AX7RCjU8+fhFFEwHArf5wG2pB9YjrsR4a/dFFAYhR/SHfvGOnMkef2xRQEDtbu1+6NYDv8fPna08ilAMZxfTffntzjS4I2v5CKKADSQNwD3ffc++MZxtf4ek8igAzPvpc62B+2/nBGsNoooxDGUa3O34++MZ9vSKKNAO6w959RFFFHQ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17420" name="Picture 12" descr="http://rcnradio.s3.amazonaws.com/sites/default/files/styles/418x281/public/noticias/petroleo_extraccion-desierto_13522357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2204864"/>
            <a:ext cx="3744416" cy="3528392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7000">
    <p:sndAc>
      <p:stSnd>
        <p:snd r:embed="rId2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animBg="1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/>
          <a:lstStyle/>
          <a:p>
            <a:pPr algn="ctr">
              <a:buNone/>
            </a:pPr>
            <a:r>
              <a:rPr lang="es-CO" b="1" dirty="0" smtClean="0">
                <a:solidFill>
                  <a:schemeClr val="accent6">
                    <a:lumMod val="50000"/>
                  </a:schemeClr>
                </a:solidFill>
              </a:rPr>
              <a:t>¿A qué grupo pertenece?</a:t>
            </a:r>
          </a:p>
          <a:p>
            <a:pPr algn="ctr">
              <a:buNone/>
            </a:pPr>
            <a:endParaRPr lang="es-CO" dirty="0"/>
          </a:p>
          <a:p>
            <a:pPr algn="ctr">
              <a:buNone/>
            </a:pPr>
            <a:endParaRPr lang="es-CO" dirty="0"/>
          </a:p>
        </p:txBody>
      </p:sp>
      <p:sp>
        <p:nvSpPr>
          <p:cNvPr id="7" name="3 Título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es-CO" sz="2400" b="1" dirty="0" smtClean="0">
                <a:solidFill>
                  <a:srgbClr val="0070C0"/>
                </a:solidFill>
              </a:rPr>
              <a:t/>
            </a:r>
            <a:br>
              <a:rPr lang="es-CO" sz="2400" b="1" dirty="0" smtClean="0">
                <a:solidFill>
                  <a:srgbClr val="0070C0"/>
                </a:solidFill>
              </a:rPr>
            </a:br>
            <a:r>
              <a:rPr lang="es-CO" sz="2400" b="1" dirty="0" smtClean="0">
                <a:solidFill>
                  <a:srgbClr val="0070C0"/>
                </a:solidFill>
              </a:rPr>
              <a:t/>
            </a:r>
            <a:br>
              <a:rPr lang="es-CO" sz="2400" b="1" dirty="0" smtClean="0">
                <a:solidFill>
                  <a:srgbClr val="0070C0"/>
                </a:solidFill>
              </a:rPr>
            </a:br>
            <a:r>
              <a:rPr lang="es-CO" sz="2400" b="1" dirty="0" smtClean="0">
                <a:solidFill>
                  <a:srgbClr val="0070C0"/>
                </a:solidFill>
              </a:rPr>
              <a:t/>
            </a:r>
            <a:br>
              <a:rPr lang="es-CO" sz="2400" b="1" dirty="0" smtClean="0">
                <a:solidFill>
                  <a:srgbClr val="0070C0"/>
                </a:solidFill>
              </a:rPr>
            </a:br>
            <a:r>
              <a:rPr lang="es-CO" sz="2400" b="1" dirty="0" smtClean="0">
                <a:solidFill>
                  <a:srgbClr val="0070C0"/>
                </a:solidFill>
              </a:rPr>
              <a:t>CATEGORIAS </a:t>
            </a:r>
            <a:br>
              <a:rPr lang="es-CO" sz="2400" b="1" dirty="0" smtClean="0">
                <a:solidFill>
                  <a:srgbClr val="0070C0"/>
                </a:solidFill>
              </a:rPr>
            </a:br>
            <a:r>
              <a:rPr lang="es-CO" sz="2400" b="1" dirty="0" smtClean="0">
                <a:solidFill>
                  <a:srgbClr val="0070C0"/>
                </a:solidFill>
              </a:rPr>
              <a:t> PREGUNTAS PROBLEMATIZADORAS</a:t>
            </a:r>
            <a:br>
              <a:rPr lang="es-CO" sz="2400" b="1" dirty="0" smtClean="0">
                <a:solidFill>
                  <a:srgbClr val="0070C0"/>
                </a:solidFill>
              </a:rPr>
            </a:br>
            <a:r>
              <a:rPr lang="es-CO" sz="2400" dirty="0" smtClean="0"/>
              <a:t> </a:t>
            </a:r>
            <a:r>
              <a:rPr lang="es-CO" sz="2400" b="1" dirty="0" smtClean="0">
                <a:solidFill>
                  <a:srgbClr val="FF0000"/>
                </a:solidFill>
              </a:rPr>
              <a:t>GENERALIDADES DEFINICIÓN</a:t>
            </a:r>
            <a:r>
              <a:rPr lang="es-CO" sz="2400" b="1" i="1" u="sng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es-CO" sz="2400" b="1" i="1" u="sng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es-CO" sz="2400" b="1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es-CO" sz="24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es-CO" sz="2400" b="1" dirty="0" smtClean="0">
                <a:solidFill>
                  <a:srgbClr val="0070C0"/>
                </a:solidFill>
              </a:rPr>
              <a:t/>
            </a:r>
            <a:br>
              <a:rPr lang="es-CO" sz="2400" b="1" dirty="0" smtClean="0">
                <a:solidFill>
                  <a:srgbClr val="0070C0"/>
                </a:solidFill>
              </a:rPr>
            </a:br>
            <a:endParaRPr lang="es-CO" sz="2400" b="1" dirty="0">
              <a:solidFill>
                <a:srgbClr val="0070C0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539552" y="5674022"/>
            <a:ext cx="81369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/>
              <a:t>SON GRUPOS ARMADOS ILEGALES, DE ULTRADERECHA Y CUENTAN CON EL APOYO DEL GOBIERNO Y DE SUS INSTITUCIONES. DE IGUAL MANERA ALGUNOS GREMIOS Y GRANDES TERRATENIENTES AUSPICIAN SUS ACCIONES</a:t>
            </a:r>
            <a:endParaRPr lang="es-CO" dirty="0"/>
          </a:p>
        </p:txBody>
      </p:sp>
      <p:sp>
        <p:nvSpPr>
          <p:cNvPr id="17410" name="AutoShape 2" descr="data:image/jpeg;base64,/9j/4AAQSkZJRgABAQAAAQABAAD/2wCEAAkGBhQSEBQUExMVFRUWFxgXGBcXGBYUGhoXFxcVFRgXGBwZGyYfGhojGhUXHy8gJCcqLC0sFR4xNTAqNSYsLCkBCQoKDgwOGg8PGikcHB8sLCoqKSkqLCksLCkpKSwpLCksKSwsKSkpLDUpKSkpKSksLCkpKSksLCkuKSkpKSkpKf/AABEIAM0A9gMBIgACEQEDEQH/xAAcAAEAAQUBAQAAAAAAAAAAAAAABQEEBgcIAwL/xABFEAABAwIDBQUEBwUHAwUAAAABAAIDBBEFITEGBxJBUSJhcYGREzKhsRRCUmJywdEjM4KS4Qg0U6Ky8PFDs8IVFiRjc//EABgBAQEBAQEAAAAAAAAAAAAAAAABAgME/8QAIBEBAQACAgIDAQEAAAAAAAAAAAECERIhMUEDEyIyUf/aAAwDAQACEQMRAD8A3iiIgIiICIiAiIgIiICIiAiIgIipdBVFC4ttfTU54XyAv+wztu8wNPNY/LvVjDrCnkI6ktHqFOUXVZ0qLAaveq0HhbE0OOgfJw38Dw2+Khq3eFVuNrCLuFtPHmsXORqYWtrr5fKBqQPE2Wn27aVd/wB65eE1W6btOkeHfeJcPXkp9sq34rPLcQro/wDEZl95v6qMqttKSM2dO3+EOf8A6QVqtgkaefkb+i9AwP8AeA7zoVeVvhnUjZ9NtrRvNhO0H7wcz/UApiOYOF2kEHmDcLTDqLhORuFI4Zib4XXjkLeo1ae4grU37S6baRQ2z+0jakW92QC5bfl9pvUfJTAK0iqIiAiIgIiICIiAiIgIiICIiAiIgIiIKFa82q2xkmldS0brAZSyt1vzYw8u9yl94+0hpaXhYbSzEsZ1At2nDwHzWO7OYWyKEAZu+s7PUgH81zyy9N4z2t8P2aay/Fmb3PS/eeavW0UYNy1oHO4A0536KU+ilouM14TU1wRqCCCNNRosb7bQuNYRTzi4aGyAA8VtWgHQDUKBFP7IN9iS9pBPA8e9bUt+zlmCprFKmWKphdJHwxmzQS4HiFi0jL8XxUriOBh9nssC0cNug5jLuK4Z39/l3w/j9MYfFkHC/CeR1B6Hv+a9IS0ixH5KcrsIAYCCSbWN+Y7+/osbmnLMjqF3lmnns7XpPCdchyX0+VpFsvJQE9eM7pHWEiw5Z/qFecT66mYpA0H5KPq5O12b25Zf7zVl/wCokHPRX7aq8ZBF3e8O4cx4kLpMpWOOlxh+IPhkDmmzm53/AC8Oq3Dg+JtqIWSt0cMx0IyI8itHCTLLILPN1mK8XtYb3tZ4/wBLv/FPZ5bCRAi0giIgIiICIiAiIgIiICIiAiIgKhVVQoNXbRSfScb4SexSx6a9oi/zI9FOsmHCe5Y3QsJxDEJP/uLfIXUpbXLJee+XaeHsKsk5aK4iaXOy1tkrCOPhuANTfzK9IZnA305IKVGAAOe5zuNxu5geLhhJvlnf/hXsfZ156nqeq8nv9oLHPQ+isf8A3LCHcN9Mr8umXWy5ZWY3ddMeWc1F5LNqHXsdLZLFNq6OwEgyzzWTzs6aHzUZi0Ikp5AdbE9cxoVdkjXc7+Je0B4SDfRfAF8l7xwAC5H9e5ZxxrpllHlIeAk2v0/XwCucPnuRnqc/PVW0jS836gfKyuKWiOvRdvjjj8mUenHy6XHosl3WyEYgRydG78ioRlGSfFZbu4w+1c532Ij6vcLfAFdL3XLHrFs8KqoFVdGBERAREQEREBERAREQEREBERAVFVEGrKZnDiFczrMXeTgHBSkz+0AAQQNTobq22rpjDiYk+rPGP54+yfgQvUi9zZee9V3ncebrczmV8e1BGvPwX0+O+eV9RdROK4nwSsItYmzr9bXA8D1WcsuM3WsMOXSdjJFrWsofEMAZLJxkEZnIXAvb+qYfVSOdcjhYQcsr5df6K9a/P4rG5mvfx14YbiDXN4Giwblmen5dFV8ocDwnUEHl3KszciBlcHTLNRlZWPb7NobcuPC462Fjn8Fyytx/LpJM7uMco6S5dyHyCuZKfxA5K/bCLWGg+PevKQ3Xrl104We1vTUdm3KPfpna5Xo+YBtuQ+aja+vsQfT9VnO68LjN+U61mRN8ra6Ad62Hu+wox05lcLOmIdnqGAWYPS581rDZGFtRO11Q/ggab2/xDfJv4epW7qSvjeBwOaRyAXXCf65ZrtERdGBERAREQEREBERAREQEREBERAREQY9trg5np7sF5Ij7Rvfb3h5hYtQVQkjD9bfA6H5rZJWvtoaAUtTxNB9nMSSBoHfWA+a5fJj7dMMtKTNvy6qPqMKZIA97C4WtrYG2hVxidUxsRe51mNBLj0HNaOxLa6o+mumZI+3F2BchvswbNbw6W4bLGOMz8tXK4eG5w5gJtfPqSbHu6L4e62hyVr7fisRkS0Ej8QvZUY51uVxr/RS6x6a/rurxpP6KwrKpoLhzGpOmegCu2TFrczmfgP1WNY1jDL65DS/M9VjHHnpblx29qrEbCwz71YT4tws7Vs9FC1WLl3uqwMTnm7jf5L08HHkmG1D5tDZvXkruDDQTd54u7QefMqLo2FuimYKi+qsxkS5WpFjuXJXVNWuYbtcR4FWDCvZpWmWW4VtxKzJ/aCzfCsfjnAIOa1bh2DSTHsjLqs82e2TMQuXHqgypFRosEQVREQEREBEVCgqqFy1VvR3yfQZDTUrWvnHvvdm2O/ID6zueeQ71pav2urKxx9vUyvvyLiG+TRZo9EHVdXtTSRfvKqBnjIwfmot+87DAbGug8nX+S5XqaQ8/Uq5wzZaepdwwxySHoxhf62yHmg6kg3i4a/JtdT3/AP0aPmVKU2O08htHUQvPRsjHfIrmqPcxiBBcactAF7vfEywGpN3ZBYpXUoDy0ODntyJaQ4OtrYjJxHUahB1PtjvEpMOZeaTikPuwsIc93lfsjvK1JP8A2g610hMcFO1l8mOD3G3e4OGdu5asipyTlmT/AL/2FeUVOY5GlzWmxvwPGTrcnNJBIQdO7uttXYlTOkfF7J7XcJ4S5zHCw7TSR4i2eimNpZKdtLI+qsIWi7ib5Z2BbbMOuRa2dytTYPvxkha2OWijDWiwERdFYcrNcCPiozbje0+uhdBHCIonW4uI8bzYhwA0DRcDqpseO0209O8BkD5JoeIOe2SMsyYbsjcQbEOI1yyaVhcJj4r2BdrYXABvfT8lJbLbGVOJSvZT2axtvaOcbNF8xewJPdl1W09ldxUcEgkqZhNkRwNa5oN+fFxXy8lJGkHgz/2bdc2gk6m5/qpGrrI4mcT3hvS5+Kn8U3RMdnBVTxfcc4yM8NQ4epWFYrumrmOLrCfvY+5/lfYrn9d91vmg8Z2rdJdsNw06uOp8AoIU5cbuJJ71M1Oz0sJtJE9n4muH5L4ZTrpJJ4Yt2s46RXMcCumU69WwrTLxZArhkauKakLzZouVl2BbEF5Bfn8kGM4fROkNmhZzgWw4dYvzWVYZszFEB2RdS7WAaBBZ0OExxDshXyIgIiICIiAiIgKhVUKDkLbmiczEqpsl+L28hN+jnFzf8pCssMYA7NdFbyd1ceIj20do6kC19GyAaNd0I5O8j3c84rhU1JM6GaNzJG8nCxt1HJw7xkgv5oWGSJ7wXRtePaBuvDzI62XS2E4vQQ0YkglgbTNbfia5oFgOfPi6g53XMeFz31Xpi0bOAkNF+ts0GRbzN68uIOdDAXR0oNraOk739B9317sLwLA5amZscLXOcSALde48h3qxgNxbvz8Oa6V3QYJRRUokp5Y5pXNBe5pHEy/1LattpmEF3sDuyhoWiWRrX1BGbrXaw8wzp4qY2xrqOnp3S1jI3sGQa9jXue7kxoOpKv8AHcdio6d88zuGNguepPJrRzJOQC5n2r2ylxOpMryQxotFHyjadfFx5u59ylFrjmJtqJ3SMiZC02DY2Xs1rcgM+fXl0XrgGzdRWvLaeJ7+G3E5trNB7yQL91167J7Ky19QIYxYavfya3qe9dH4RhFPh1JwsAZHG0ue7rYXc53XRTSuccSw2fD5uzI+N4+s0yQPA72mxt4cQWabJb6qmLs1YFRGP+oAGSAaZ27L/CwPeqbX74YqtpiFBHLFfJ0ziHfibwC7D4G61q6UHJoIaORzN+pPPLJNrp1bgG0UFbEJaeQPbz5OafsuGrSpKy5T2a2kmoahs0LsxbibfsvbfNjh06HUHNdQYLijKmnjnjN2SNDh3XGh7wbjyVjK7cwEWIv45qPqdm6aT34Ij38IB+CkkVGOSbv6I/8ARA8C4fmvNu7ukH1D6rJ0QQ9JsrTx+6xSsUIaLAWX2iAiIgIiICIiAqEoVqLfBvVdTONHSOtLb9rIPqAj3G/ftqeV+qDYOP7b0dF/eKhjHfYHaf8AytufVYfN/aCw4GzWVD+8MYB/meD8FzfUVDnuJc4uJNySbr4AKDqHDd+GGSkAyPiJ/wARhA9WlwWa0GJRzsD4pGSMOjmEOHwXFBKyvdxtZNRVsbonHhe4Nkjv2XtOtx1AzB5IOtVE7RbKU1dHwVMTXge67RzT1a4ZtUlTTB7GuGjmhwv0IB/NYbvV29GG0nYsZ5btjHQfWee4X9Sg1TiW72GGvkbHO58TctBxX5tc7Q20uAvqvoKUMdCG8TyNGftJB0Pd52WAVW1FRI67nkAm/C3sjz5nzWabpsGkqKkgg8DyC51j7re04g+g8wgwSDDyJ/ZPPs8yOJwOVr8hrpbLqpaioXxcEoqRTyO7UZBe11tL8TbWB71v3EN0kBkEkD3MIJJjfeVhJBuQXdthz1abdy0vjOFy01Q2irKe+do3NJJDCcix9u035WsUELjmNVtTAH1FTJMwSFoa5znAED3gNPNW+EUznlrQM3WaL5C571MhlmMhc8ujFUY9ciwAENPddfNFiEj5Klkt/ZsY82IsGFp7PDlkdFKsdFbBbHsoKVrAP2jgDI7mXdPAKU2kwo1NHPAHcJliewO1sXNIue7Nabod7FVRSNjc36RAGMIDvf4eG5c1+d/4gVtvANr6eru2N9pA1rnRuyeA4Ag2+sO8XVRzXjOzVRRyOjqInMcNDYlrx9pjgLOHncLwdh4EDJRe7nubw2vkBqusp6dr2lr2hzTqHAEHyKhDsJRWs2nawXJ7BczM6+6eaml25fijLiGtFyTYeK6Y3bYY+DDYY5L3AJAOoBN/LmfNXuH7GUcEpljpo2yH69ru9TeymgkFURFUEREBERAREQEREBERB41lQI43vOjGucf4QT+S4+xWpMskkrzd8pMjj3vJd+dvJdeYtAX08rBq6N7R4lpH5rjapJa4h2RGR8Rkgs7Zq7ZSP4fd16kD5lWl81ujc5sXRV9NIZ2l8jCGntuba/FyB0NkGpDhrraD1H6rMN2exclVUtLGktYTxSWswXysDzIF/VbzpN0uGxkH6MHEacbnv+BdZZVTUjI2hsbGsaNGtAaPQIKFzY47k8LGNzJ0DWjU+AC5j3o7SDEKqOVjrx8LgwdGh2QI5Hn5rau/far6Nh4p2OtJVEtPURNzkPncN8yufaAgeKC+2YwsS1Qa4XDRxcP2iLWHhchdMbBYP7KDj5uyHLsjUjxPyXPWwWEPqa1nsyQeIBpGVi7U+TQSuqaSnDGNY3RoAHkEHqSuXdvdvparEJ3RyEQtcY4wLe4zs3HibnzW+N5+0H0PC6iRps9zfZs68ch4AR3gEu/hXJl7IJOlD5S2IcTgXcQa3Mlxyv4rJNpdma+CFv0lsrGOt7/CWG2gc9uju59lNbjcB9rWCVwuGZ3/AAi/zIXRE9O17S17Q5rhYtcAQR0IORQchQ43NGz2Re4Nta3ceh6L0GMzNkbI2RweAAHDI2AsB6BbW3ibl2hj56EGwBc6n1tbMmHnp9T0WlhMWZaj9dFFbu2P32tBZFWXLOBg9vbMPtZ3tBzbf6wHiOa2/BO17Q5pDmuFw4EEEHQgjULjiOq/40W0d0u3pppW00rr00ruFvEf3MjjYA9GOOXS5v1UlWxvpFRVWmRERAREQEREBERAREQEREArmje/sO6jrHytb+wnJc0ge6Tm5viDc25grpdWGN4HDVwPgnYHxvFiDqOhadQ4ciEHGEsVrfNT2x21dRh8/tad1jo5rs2PbrwuH5jNZPtxujqcPc6SIGem14wLlo6StHT7Yy8FidHCx2mR6a+h5oOhdj98dHWWZK4U0/NkhAaT9x+QPgbFZ814IuDcdRmuPqujyVuMYqImljKiZjPsNke1voDZBku+XaP6XikvCbxw/sWdOx75Hi8n0CwymOR9B5rwJur2ifwOa6wPC4GxyvY5hBvrcjst7Njp3DMDhb+Jwu8+Qs31W2FrjZLephUdLFH7cxFrcxIx7e1q7MAg3JPNZPTbwMPkF21tMfGVrfg4goNdf2hsV/udMNC58zh+EBjPi5y0e6ls67sm383eH6rYO9vaCKqxbijeJGRsZG0j3bjic89+brLEMYi7PFrmEG8txNBalfJa17AD8RLj4m3DmtpLCN1PBHhjDxNAJOdxyDW/kpzEdtqGD97VwN7vaNJ9ASfggmiuS94tPGzFaxsNvZiU2toHEAvA7g8uHktp7bb+oRG6KgDnyOFvbOBYxt+bARdzulwB4rRsshNyTckkknUk5klB5gr2inLT2Sbq1BUvgOEullZkbFw5a+SDqvY7EXT0MEj/AHiwB34m9kn4KaUVsxhxgpIo3ZODbkdC7tEeV7KVQEREBERAREQEREBERAREQEREFCFgW1W5uiqyXxg00xz44gA0nq5mh8rFZ8iDnbG90mI01yxjaqPrGe3bvY6x/lJWAYjQ9pzS18cjdWPBBy1GeYPiuyFoXfi9jsUiaAOJtOS8jU8TnBt/AX9UGmtFcMYXiwF1Svhs5bB3WbENrpQ2UkRNuSG5EkBpNz38QHkgwOKkkvYNv5t/VVmY5gyBJ+1qB+H9V0zLubw8t4WskYPuyuz/AJrqExjcPAYz9GnljkseHj4XtJ5B1mggd4Qc6slIde+alYa/iHCc1Z4nAWSFpAa4XDgNOJrnNPxCrhrgC4kA2ta/eQLoLl1ATk0m3TO3ovA4PJyb8gtw7N7lTVQMnkqyzjvZrWcVrEjUuHTop2D+z/TD36mZ38MbfyKDQAwp/PhHi4L0FD9p48gT8cgukKXchhzfebK/8UhH+gBT2G7AUEBBjpIgR9ZzeM+r7oOddmthKiqcPYU73C/7x/ZYO+5Fvmt4bD7sI6K0kpEs/W3Zb+G+vis5awAWAsByC+kFLKqIgIiICIiAiIgIiICIiAiIgIiICIiAua94FZ7bGq13JhZEP4GgH43XSi5bx+N0FdVmVpL3TyOseTS4lpdfXIj1QQmJ0ADC92Q5Dmc7ZdB3rcO4mG4e61gGusBoLyZfBmq1HWVbZBZwcbkdBexuB3Bby3L4a6One4tIBDQCeeb3Gx524gg2QqFVVCg402l/vDz1kl/7r1Z0R9/8N/RzSpzH8M/+RM112lk0wzBI/eOPkc1Z01Axt+05xcC3Jthn3lB1Hu7m4sOhPj8yfzWSrD91rSMOYHA5ONr8xZuY87rMEBERAREQEREBERAREQEREBERAREQEREBERAREQFZ1+Dwzi00Ucg++1r7eFxkrxEENTbGUUbuJlJA09RGy/xCl2stkMgvpEBUIVUQQmMbFUdU4unp43uOrrFrj0uWkE+atsP3c4fCQ6OkiuNC4GQ/5yVkiIPlrABYZAchkvpEQEREBERAREQEREBERAREQEREBERAREQ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17414" name="AutoShape 6" descr="data:image/jpeg;base64,/9j/4AAQSkZJRgABAQAAAQABAAD/2wCEAAkGBhQSEBUUEhQUFBQUFhQUFRQWFBUUFRUVFBQVFRQVFBQXHCYgFxkjGRUVHy8gJCcpLC0sFR8xNTAqNSYrLCkBCQoKDgwOGg8PGiwcHxwpKSwqLCwpLCwsKSkpLCwsKSwsLCwsLCkpLCkpKSksLCwsKSwpKSwpKSksKSwsLCkpLP/AABEIALgBEgMBIgACEQEDEQH/xAAcAAABBQEBAQAAAAAAAAAAAAADAAIEBgcFAQj/xABNEAACAQIEAgcDBwgHBQkBAAABAgADEQQSITEFQQYTIlFhcZEHgaEUMkJSscHwFSNicpKi0eEWM0NTgoOyRFSTwtIkJTRjlKOk0/EX/8QAGgEAAwEBAQEAAAAAAAAAAAAAAAECAwQFBv/EACYRAAICAgEEAgIDAQAAAAAAAAABAhEDEiEEEzFRFEEiYTKBwVL/2gAMAwEAAhEDEQA/AOMEjlSdrjnA+oeylmFhckaXPjOaEn00ZqStHiuLXDBhI8JCBY9UlEggkeEhAscEisAYSe5IYJHBIWADq44JDhIgkLACEkfG8RpUbda6pfYE6nyEB0i46uFp8mqN8xP+Zv0RM3q4hnYs5LMdydT8eXhOTN1Kg6jyzrw9PurfCNTweIWqgdDdW1Bta/uMNklf6BYnNQZCf6tzb9VgD9t5aMk3xz2imYZIaScSOUiySRknmSXZmAyT3LDZIskLADknmSHyxZIWADLGlJIKTzq47Aj5Iuqknq5KSi5Un+WklyoaVnK6uedXJZSNyR2BG6uedXJWSNNOFgR8k6eC4n1fpY+PdIZpxhSKUVLyNOicnFzr2ddwRD0+OMo13nKDEaRjMZm8UWWsjLHS4uCAWYC/KGPEVJBBvbxlSFMnadPhfD3zaqQOd+7uExnhiubNI5Gy0LiXt80xQA4lFOLT9HRZZsbw9KtMqwvfQ/y8ZR8d0WZKllPZtoxHwMuDcQCtZiBCvWVhYm4ixZZ4wnBSMw6uxjgs7/HuGorZkIF9x3nwnHCT1oT2VnDKOroEEjwkIEhAkqyAfVRZIcLPckVgBCSPxPHLQotUfZRtzYnRVHiTJ4SZ3094z1lfqVPYo/O7mqEDfvsPtMyzZNI2b4cfclRXcfjXrVWqVNWbu2UbBV7gIIUyOccqeEIq30G/40nk+T17rhHf6AYm2JZdbOhB7rqbrf4zRzQ0uCD3jmJjuF42+ErB6OXrFJuCMyHS1ivPzl84f7UcPXCrXp/J6g0Lr2qTePevv9Z04OpjH8GcfUYJSe0SxZIskJRqq6hkYMp2ZSCD7xCZJ6KdnntURskWSSMkWSFiI4SehJNw2CLnTlJmB4I7nbTv5SZZFHyUot+Di9XFklyXokpHaJv4CwPuiw3Q8Cpcm6dx3mPysfs07MimlJ7r4zRT0dpa3Ua73H2QQ6K08wJAttaZ/Mh6L+PJGeZJ4Ul8410SQpekMrDlyM4dbopVUX7PLSaw6nHJXdGcsMkV3JPCstNDoezpcML91razkY7g9SkTnQgD6XL1mkc0JOkyXCS8o5bLBlZKKQZWakEcrGFJJZIzLAAanLYg/wAp06PSFltexHiJzmEEyyJQjLyUpNeDsHpCPqRTixSezAruM7OJx5qG7b+ccvEqgFr++RlSPCx6R9E7MTsW3N54EhFSPCSvAgQSECQgSPCwsQILHBIUJHBIrA5/FcYKFCpVP9mpbzPIetpizuSSzaliWJ7yTc/GaJ7R+LL1BooykmogcBgSoUM5DAbahB75nQnndRPaVej1OlhrC/Y9TOtwrgtWuHNFblBe+nZvtud+4e+R+C8JfEVVp0xqx35KBqWbwFvu5zYuEcITDUlppy3Y7ux3ZvEyceLfzwis2bt+PJh9fh1SixFRSG53gDTU+B8P4TecfwelWW1VA3jzHkZS+N+zDdsO1/0G0PuOx+EU+mcfHIodVGXngofD+J4jCtmo1GUcwNVPmp0l84F7UqLjLi0NJh/a0wXRv1qfzk915ScbwupQbLUVkI7xaRalIHffvEyi5w/i/wCjaUIZPKN8wtJKlEVqVRKqG2qHNbzhXoi4y92t9JgPDcfXwr58PUZG5lTv4Mp0b3y6cE9rBuFxdP8AzaY/1U/4ek6IdVbqfBx5Ola5hya9wzDLq3ZAAFtdb87zv4PEqBoRb3aSgcL4xSxC56FRXHPKdR4Mu498mBj3zSeHuc2YrI4cUXz8qJe3OJuJIJQi5vufWJWIO5mfw17K+Q/RoNDGB9RtDZhKPguLOm507pMHSLvBmMulknwarPH7LXlHfI2IYKDfbv3+EqtTpFUO2nxkWrxeo25175Uekl9kyzxO6vHVQkXB17rSDj+kq1FZCNGuL2vbxtOHVcsbnUwLLOuPTRXP2YPM3wR3p2O9/GCZJJZYxlnWYEUrGFJKZIMpGIissEyyWyQZWAyPkihssUYE4JHqkeqQgpzOxjFSPCR6pHhIrAYFjwseqRwSFgMCxwSECRwSKwMl9p2GSnjFK2DOmdr23va/47pWcLQLsFUEkkAAC5JJsLCbDxF713T5GcUAtPMR1By3zWUiqwPK+kfwPo2i1evOHTDsARTpKEulxZncpdc5GgtsCe8zzKlLK460vZ7G8IYVLa36+zzot0bGFogEDrGA6w7/AOEGdsLDZJ6EnoqkqR5Mm27YEJPQsMEnuSFkkLGcOp1Vy1UVx3EX9O6UnjnsuVrthmyn6jbe5v4zQ8k9CyJQjLyaQySh4Z8/8U4BWwzWqoy+NjY+R2I8pzygO498+g+JYWnUtSrBWpsLlX2YggAa+swzH4HJialFbVCKrU1FO5v2+yEHoLTiy49f2ejhz9z9Uc2g70nz0nZGGzKSrD3jeXLgftVqpZcUnWgfTQBanvBsrfCcPifRnE4e/XUKiW5sAR6i4nKYA7zJbQdxdG0owyLlWbnwbj+HxQ/M1Vc2uUJC1B50zrOjafOqqVYMhII1BBIIPgRLfwL2n4ihlWuOvpjS5/rQP1/pe/1nTDq/qao48nRvzB2a3aIicngXS/DYsDqqgDn+yfsuPdz8xO3knXGalyjilFxdMDaeZYcpPCkuySPljSsklI0rCxEQrGMklMkYUjsCKyxpSSGSNZY7AiskEaclskZljsCNkih+rijsCaEhAkIqR4SY2UDVIRUhAkcqRWAMJHhIQJHhIWMEEjgkMEnoSKxHC4U4OLxQ+kDR0t9EIRf1vOyFnO4bgj8qxNVlKkmnSU5tHpogYHLyOZ2nZCTODdcmuSm+PSABZ7khskcEl2ZAQkWSHyRBIWMAygC55fdrIWD4zQqgGnVRgdrNa/ledTLI+I4VSqfPRSTztY/tCxibY1X2c7i+MRaWINzejRZ2sSB2lcoCR5XmPYbg2fBYrELcPQNAq4JDAtUPWG/M5bG8vPEVWjw/G1U0FfEmkl7/ADKeWnbx1p1D74LoRwbreDYsbHEGuB5pTCqfUTnl+fk6YPRWv0d/oLiuv4bRLHOcpR83azMjFWzX3kPj3s2w9e5QdS/evzfeP4SB7GsZnwlWmd6dW9vCot/tBmgZJaSlFWZycsc3qzB+PdAMThiSUzp9ddR7+6Vl15H+Yn07klZ6Qez3DYq5y9VU+umgv3ldjMpYPR04+r/6MD6nu35eHlNf9k/EqtbDVRVdnNOoFXMbkKUBtc6kX75n3SnoycFVCs6sr5sjLzy2vdeWpt690uvsXqgri1HJqDftCoP+WZYVrko16hqWK0aHkiKQ+SeZZ6NnlEcrGlJJKxhWFgRWWMKSUUjWWVYURCsYySUUg2SOxEUpGZJJKwbLCwI+SKHyxR2B0Fpwgpx4SEVJhZdA1SPCQoSPCxbBQIJHBIYJHBIrHQIJHBIUJPckWwUQ8Omr/r/8qyQFnmET5/67fAAfdJGSFgByx2SFyRBIrCgWSIJD5YskLCgOSCxVXJTd/qqzegJkvJOT0rqlMJUtu+WmvnUdV+8xOQ0jIul3DPk+HwpDuWxGas6EkqNO0feao9DNO6AYTJw3DAj51MVD/mdo/Ayje0xM2J6oW/N0Uop4MxF7ePaX0msYLCCnSpoPoIi/sqB90iPk6MjuCMp9mo+T8XxuGOmbrLf5VUsv7lSaplmW8WX5N0povstbIT3Hrab0j56gfCaxkhjl5RGZW1L2gGWNYczsJIKyPjcKKlKoh2dHX3MpE12MTF/aviUqY5VRkcJhxYqc1nZ3zAkacgbeMt3sv4tSqUDQo0ur+TpTzsSCaj1M92JG+qn1nO9n3s6w9fC08RiM1QnPTFO4FMClVdLkbsTlvvznd6A4FKWI4iiIqqmJUKFFgB1YsB4b+s54/wAlL2dc3HTT0WoLFkh8kWSdNnGRjTjCklFIwpHYURSsYySWyQZSOxURSsYUkopGFI7CiIyQbU5LZIxkjsKIvVxSRkijsKOgEhFWOVYRVnNsaUNVI8JHKseFisKGhY4LHhY8LFYUDCT0JChY4JFsOiJg00b9d/8AUZICRmCXs/4n/wBZkkLFsOgPVz0JC5Z6EhsKgWSLJDZZ7li2CgOScTpFTzVMJS/vMQHI/RooXJ9bessGWVvilUflAPfTCYKvVI7mrMoQ+lJvUxORUVyZR0pxdTEcRZcOvWVqlcmmumrUmBX5xAt2AdSBZTLH+UOkg/2ZP2aH/wB04fsypdbxoMderp1ah8+yl/Wp8ZumSS+TebUaVWfO3TqtxJatDE4+itJqbAUmAQAlGFSxyO31Zv8AScOqsNmAYeTAESme2vhnWcKZ7XNGpTqDwBPVt8GM6/s54h1/C8K97kJ1bH9KmSh/0xRdSFP8oJ1VHdanGtS0PkfskrJGPYAk6AA3JNgBbnNdjnop/sxX/uyn4VcSP/k1IHoav/buKDuxFI+tKR+gPSfCUMCKdbE0KTitiTkeoqtlau5U2J2Igei/SHDU+JcTL16SrUq4c02LgK/5o3KnYgTNS4Ru4NuRfMk8KT3C4lKovSdKg70ZW+wwpSbbHPVEYpGlJJKxhWOxURskYUkorGMsewURSkEUksrGFY9goilIMpJRWMKStgojdXFD5Yo9hUTAsIFlZ/p1SvYU6nvFvhHr01X+6a3kf4TDWRvRZlWECyv0+lisOyje8G32RrccqHbs+Q/jI5GolkCx4WVccYq/W+AhU4zV+sD7hDkepZQI5RK2nGKv1r+4WhE43VG9j7pPIanawI/Nj/Ef3jJOWVrBcdqZF0XbuPMx9bidRtC1h3DSIepY7TwkDeVZcQw2Y+4mCqOxO14BoWw10G7L6iAPFKd7Zx52NvWVpS17EC3LeEAJ5QseiLUlVSLhlI7wQZmPTGq9uJYha7UwHw+CWmBTZaq5EY5swzCzVnGhG0sIwy9w9BM76SVLYCnewNetiMSR3pTLZD+9Ti4LhCmTPYgV+UYutU0OSnTGhPzmZ3H7qzXsPjqbaB108bH0Myb2RYfLg6jn+0rNbyRFX7c0uNfCh7gm1+d4IMitnc6VcN+U4DE0lIPWUaii2tmykqdPECUf2B8S6zAVaR3pVb+6qMw+IadalwoKezUdO8A7/wAZSPZhizg+L43DC1mzWB2tScsv7tSTKk00wjG4NG3ZZz+OvlwtckhbUqmpIFjlNtT4zk43jlb6GX7Pid5zOK9Ii+GqpisOKlPI2a4BGikhjy03mmrasy15MC4sGLFmBsSDr+Oep989w+LAR0K3DshzbMuTPsD3h9fIQfF8Lkqka27Pv0EFSrAG5XNe/Mj4zC+T064JFGkab5qdQIRezI5Vxbe2W0t3R32u4vD1B1rtiaGxSplzgfWVwt72voTrKdicU7BWa1rWHfa9rDv3jMPQJuVsyiwJOoXMcqkgbakQvnglxTXJ9P4XpHRq00qUySrqGXS2jC43ibjtPx+EpPCaRwlCmjEtRVFGYixpnnmA/s/H6N+7brMBadKPPcUiyDidI/S9QRGtxGn9cSt39IKtKJ1LL+UaX1xHfKUIuHW3mJUyl/KMy2jFqWl8fT2zr6xVMSg3dR7xKk1/GCIPPaMehcevX6y/tCKUzIvePhFCxdsmiv8Ai0MlYe+HqcDxCqCSgvba1xrbkO4me4PhddiCuXKL3JsALctdZxvNH2dejAdbHo1+XwnRPRauza2bXUhh3d0L/ROtfQL+18NtYu9H2GjOfmHKIVBOmvRevyyftH1hB0Qq2HbS45C/KLvR9hozmCqI/Np7p0B0Tq21y384OrwGqqMTZQATfMANjqYu9H2GjOdg2/NrqPmjv7pJDi3O/wCOUdhuj1bq1IXMMq6hlPIa3hRwPEA3C/vC8Hlj7DUBZu74RweEq8JxA+hr3Exj8MxFwFpZuR7Si3xh3Y+w0PCxjwwHMnygDw/GAE/J7nl2k9d4TCcMxhJz0cmn1lN/CNzXsNSLxnHdVhqz3IKo5HpYfEiZr0/7C0aQJ/MYWnTIJ512BPwpTRelfCsR1KU8i2rVaNO2YX1cMw030UzJOnGNqVMdiFO/XJTC6HVFCAX7rn4xxkmXGNGh9BMZRpcOw6mrTUlC7AugszMWIIPnLKmNpuLo4cd69oX5i45ysUvYXh8gzCoamUFvzoAuR+rpreWzo30Qr4Kh1OHqVKdO5YDNScXY9rUoTM+8vpg4I5+J6RYRCRUxNJGU2Ks6qVPiCdDM4qcQpL0ip1aVValOqygsjAi9SkaRW4Nr3yy/cV9kmHxFapWxDOajEvVqGoVBsN7AAAADl3TJumGBwuGrUTgWa1hVDklg2t0ZQdhdT6wWVSNI4/NG4Fhtf8eko3tC6WqtN8JRINR1K130y0qZFmBP1yNh4zP8V0vxuJYl8Q6r84hD1SKO85LEjwvOZjcYLWF73v2jcknepUJ3c8hymm3BCxU+RV8aCMgUk3FnYnPZToLeQka3Z9ftjaDdq/cCZMTGBzltuFUWAGxGv2yUbjExQAsaeZV0Optqb+7aFocWWmrqlOy1MmcE5v6ts62J1Gv2Qj4O+dKZsHKdljsVvoT75y61FkNmBB/G0TtBwzc+E49nooxZlFRFcF1V1yuuxZQALeMIcPUokKHBpMbAAKervtlt/Z+HLy24XQnj9FMLTWtVVfzaqgJ3IHzPjAdI+O0Vp1UU2ZqZC9UST1hUsoIXS1xuRpNFm+v8OV4i8vwiuANabZtQLre3LTNIXEMPVpmzFASLhSrX92sp+H9rAQinVS7dlGdWUrpYAhmAIsN9NxOzjunS4opVpBVHap2NVDcqblthYWh3nHli7T8ExcHiHOhA0v3fbBOlRTY1kuOVgTAYutVygrTa5O+hud9DzEjrhqpqBqi5xlCMpXVdSWOm8fyo2HZZJqdcdqlO/wCqBPOprW+ev7F57VajSX5g11y5dxbee4LDCtpTpVAezfKGFixsNtBNe/G6I7bB9TU+uv8Aw/5zyd3+g+J+rU/4g/jFH3o+xaFiWqWe4UZRcnMe1mvoRb3yVhsfqLqFF7ajN6DlKwuLtsxG3M/xhRib65yf8V55PbOyy2ji9KmSSTryCsfQASqYzp5iEqgjCu6Dn2lJF99RCLjDyYwhxp+sfSLt0Ddhx7SyTpg63hqNT46bSRwjp91oPW0uoI2vmYN5ECQPlHifSOWt5ekerJLRh+PU2trY2139PjK57SekNJcDXpK4FSpRr5O4lFF12NycwAEQxZ77e60z32q4olsOrAMjdZTY2DMocpmKr9FrA2bXnHGHPJSNY6MVxTwWHDVEY9TTsQQVvkG1uU6B4wl99txa5PLaUHo/0gvhkapUWmpsaeZ6aN1dhkzKPmneSn6T4cH/AMTSv4VFv8InjYMur8SAIuCRzOU25Qi4lCxsZR06X0P95Xy1P2LJNLpDSYdmvTP+MD7YnjYrLnUxBBFlJF9Tbl698g4zpRh6VTqqtQJUIzBWB+abgHTyM4NPpAvKuv8AxFkGv0To46ocS+IbOmWnZSrLZdVOmt7sYOLo1xKDlU3SDca44lbE4PqiK3UHE4upkIUDqqXVLmLc71rgfomYdwGj8p4jhhcnrsSKrXHfU6xh6LNT6T8OXhi4qq2Iz9dRp0lUgBlz1CGOhubiw0GlpQegeH6ridGtUIVEWrUBJtlOQ2zHbme+b41URTUU3q7R9DUMHeuaoZ7ZBTFMiwFmJLg876ekrXS6mXxIp9bUQChmASo9MZs7DMQpF9p7/Tqj/vFI93bEq3SPpJ1uMBpVKb/mQNGGmQ1Ha5tYaDvvMY42iECxfBalTCYwLXao1qiCm7vdgFBy3vbtbaW3mQVsQKhUMg/NqE1LjKq8jry1l+x/TmqtB1w3znd2NUC600a3aX6zdwlRwfAzUB7VqrMBTRgSzuTqap+iSbWv3zaEWvJsmc2piFQABBe9wLtp4tr87u7oXidPDqlBqYzu9PPWBcnLULEZQNxp333gKvCqq3L023IOmtwfxrGUOF1KhsAAdLBuzmJNgFvuZTYqPFrU7f1fID57a/wlg6C9Glx+MWih6s5HqZgGe2UgWtmHf3yuVsM1MsjjKysUYHkVJDD3EGGwVepTs9J2ptYrmVirWJNxcQsqi2dP+hn5MqUld+t61XbNlNMjIyi3zmv87eVo4pHXK1rX5k3Hk3LyjMTiatYjrKj1CAbF3Z7C4NhmOm0j/JWBsVN49hamvcF4Zh8fwzDo1awooihh1mejWUbqC9ri/wBWxlM4pxTEYTE1Mr1Vxa2WpUpkMlWlutVrhsrFraWA1hqOKfDgU6NMvUqUxTTLcZXNvzrWBvl31kcoxLYWizMazUxi8SUvZi9iqjuDW2Myg21Y8kNJNHQ4TxdShoYcXwwdcRisRUpHrK7AhzRewNgT2bi2mp8b/wAJ4jh6FXqg9BzialV8vyfKVNgwC32WwNxbQyu/k96OFNGmiGnlK9ksjZm+kysutz+lPK+Mq1MdgjVp1qYSrUGY5LXNMmwtfe3PuhJNmfBdsZjQoBsNNksOyO8wVLFnqsyjUi4vY3uNATaEr452Uh3BB01pg377giQ1qMoGSqo2tmw4IHha+3lMu3aI2D0CWN2UFiDYEA6aegiZj1yIj9W1xeklvzg0Ox3tqdwdNJ4/EW5mieelBx9jeEgYnM9ZXaquVSCKfUka2sWSoDmQ+8y4R1dibs0T8p+P/tv/ABnsorcVe+leoBy1vp5lIpXIuCKiD+6G/K3L3T2+X5qAc9SPjpPEJAsD3Ty2p1vfz90rUdgcRxdlBtTBsPG/usJzW6X1B/sjk+TW9QJ3EbU2J13trpC9dyioey9FcHTSrv8AI6l/C5+0RY/pnWQ5eoHLt9rKbgNpcA6XsfEGWYnfn6d88C38fOxH/wCQoNl6KHjeltWrcMwS6ZbI1iN9bX1OvwlY4sXr1SqVCUULe4cKSADlBAPbNz4TXxwukW1pUye/InreSadJRayjyCj1juh7IzHhXEGRVTqMMbaBjRJaw+sx1Y+MsFHj9QA5aNPwsuUHysPhLkqj6o307PK+8df9EeAy25G+kLDZFU/pPXAJ6rUcgL38rfeYfD9LqpHbw1Tly1PuA0lkFEA6Wv5Dn4R6tpYHbf8AAiYbI5eF4sanzsO6Aa9pLjTvInMxNZWq1CrUVzBQCC/IWNxl38jLMlTx7763noI3sNfukuNlQyuDtGc9IeGPVw1WihWpUaoj9YWNsi27KhlzA3B8NZwh0ErGioOp+kozn3g5bTZEG+gjussQNvhvHFuKpBPJs9n9mJL0AqkXCVW/UV3HqEhMV7PaiIWJZLC/5wOgF9BmumgvbWbZnPfb3zxtb325+NjtrK3kTuYRU6L1VyKzUlJFgDVdbkXOl01g26PVBcZkBG46ypfztkm71MOHFnUMNR2lUjXca+EjLwakosKSeeQE92hMLY+4YrgeimIrVAlNkudr1XAFhfUldJ1f/wCV8Q/8v/1B/wCmazT4bTpk9Wq0yQQcgCkg99vGSqmIqE2uQNLayW39BuZHR9lGMIbrDSB1IbrrktppcjbeNX2X4tUVT1JNztWWw103muGvUItne/nPDXqC3bfXlpb7IrkPuGO1ugFdDqaNxuBWUtbkbAeEX9GK2mUU2Ya9qpYfYZq2Np9bYOzm2osQvlqBIzcPHfUsP0tfM6aw/MayIy5OCY5cQtUvTU32V3C22I7KnTWdWjgMRS7KVcPlzI39TXYqaZBUZmC59hc85fcFhzRcsj1LkWsWuLEjwkn8o1CTd2t3kn8CH5CeRMrdHiNUD/tAFS5UAUMPidADclrqfhJ9fF0Xq4a4xClK92vQrA5SjgfOXtbjxnS/KD753/bbXy1gKuIY6M7nnq7fx3ENCd0TPlmEtbrWB7hRrHbf6EHUxmE2GJYeHU1Lj9zSQHUd7aeOokcYdVfOpYtoSc3cLag+Uej9itEp+I4YbYm/+RW+5ZDrcdoqNKpO39jW18rrCVUN9zqL8/ujAjcjfb7NefkJSixcejwcap/3q+j/APTPYOz9x9P5RR0HBJCm+l7/AMrj7ITbz28/xeKKMQSmTbT0sfhPUqa3573tY6mx0iiiAKz69+3L1jlcHYa93lzvFFEAhUF9Rpv+PhCg+B157bbRRQYh6Vbb3HO3M/i8J1yjv/HKeRSRjldb78p51w2vfxIiijA867axBFzyt90eH15GKKAHrXsLC3fpt+PviZ9RcWB8PviigIGanK/iNj4RFzblbW+g8rRRRgK2tyQfdYabR6AX7RCjU8+fhFFEwHArf5wG2pB9YjrsR4a/dFFAYhR/SHfvGOnMkef2xRQEDtbu1+6NYDv8fPna08ilAMZxfTffntzjS4I2v5CKKADSQNwD3ffc++MZxtf4ek8igAzPvpc62B+2/nBGsNoooxDGUa3O34++MZ9vSKKNAO6w959RFFFHQ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20482" name="AutoShape 2" descr="data:image/jpeg;base64,/9j/4AAQSkZJRgABAQAAAQABAAD/2wCEAAkGBhQSERUTExQWFRUVGB0ZGRgXFxoeHhsaHBgYGxodHRccICcfGSAkHRgaHy8gJCcpLCwsGB4xNTAqNSYrLCkBCQoKDgwOGg8PGikdHx8pKSkpKSkpKSkpKSkpKSkpKSkpKSkpKSkpKSkpKSkpNiksKSkpKTUsKSwsLCksKSkpKf/AABEIAKkA8AMBIgACEQEDEQH/xAAbAAACAwEBAQAAAAAAAAAAAAAEBQIDBgEAB//EAD8QAAIBAgUCAwUGBAUDBQEAAAECEQMhAAQSMUEFUSJhcQYTMoGRQqGxwdHwFDNSciNikuHxFTTCByRjc7IW/8QAGQEAAwEBAQAAAAAAAAAAAAAAAQIDAAQF/8QAJBEAAgICAwEAAgIDAAAAAAAAAAECESExAxJBUSJhEzIEQnH/2gAMAwEAAhEDEQA/AFWW6kyvTp1QusSmr+pCOR3BweqHUYHkQdowO3TnrgeEATcgAEec7yMEFzRhMwZRrJWA+5hxhHXagW6OihUMqqwsETPnZZ74llKqpA+0xuAY9LD8ccYe68QJgsLySIPp3xWXeo/u1RaX2gGMsVjdeIm03Plhv0DINSq6qoBAIpKf9TmB6wPxxdmMwSmpzIUwOASL8bwbX7YIyHT6S0gy/EyzMkkmNj88AZvNkkeGVBCXsJY+LBaawLh5KMpmCn/uGBI1Gb722+pGH61aGYAsAd78xE37cYtzeV1KyCAW42E8nCXK9OIhgDEspgSbzcd4tgtOINgnUMiJZAToDgNpNiLcHc25wTkulhmin4aAUl2MlwB/m2luw2nEa2XKhqWqWBBBn4pmJ7HB3VKZpUadAAw38wrtMbYKdKjVeQrN1GZkAUheEB+ACIluW798N+qdTatTpgr4kmWtftbiBhWqDSumdhzM24OOUq7E6Zj19cXhFVZNyJIWB2NvPjFWY6tpiOSDJET2EYMWdwTbid/LCjNOwYE01UiDJYMJJ3A8u2Jcnb6ZYK8/mJCsAFM7kW5iMRyldGJ12Y2nbAuazAtMMFN9JtPb/bFb5apaAFWdgOfy/wBsQkv2Yb0coqvIBk2aP3c4W+0NB2an4QFAJtc8SW+yF2+/DWg2gLTOpWABViLNfcR9L47n8vURG1lDrUixkdobkYhGfIndDUqM10/phq61VQrqoYiQQwJAEdt8RyPVWEUwpZS10FzIsYAxpum9NWk2sHxFAmmLQALn9MXLSpqCAqDVawG3a17m+O1cgOqQDRzYp1KrNQZ1dCqFvDoJ3Im3yGJ5bqiOnuqysrlQsmAGMRZ+Pn2xeHUSBt2N/wAcc/6bRdSvwqRcRYeccfLAU8mFvTuu0qb+BDpIKlKrk0zIAMkGQTEyvlg6v7S6nag4pmmwUHQ7tpkSfF8Xl5RvjO9Z6JUoFQxVg5Oki5gbSPn92NS3sjlf4RXBZK9VVdVqsZkDxaCtiD2O2K2jIMy3QK5pjM5V6LJVXSqtBaAbqPeCNXoZxoPZvqBp0R73JhCH0BlQA6om6HxDvaRjJ9FUUFgZioCQCaISU3m7Gwv88ar2Zru6IHqCqEqkhSQHUBTpOom6icK9lYmvy+cV50GYj7xIEcYtOAel1EIIDo1RiWYKyk3HIB4GDzhRzmOHHceJxjHyLp9pvPNjGPZvqQYQUJXnlT3/AOcLMqzAEE7zA2gdp5OI5uqLlgewEW+62Obk4pznekSUktA+XzxpAwuqjI8G5S/2T2w5yqU69H4/eAMSDswVhcDsQecLsvUAQCwBi3174EfLsja6XhYbgTpI5tivEpx/sHteAxqzUqTUydTUyFQ9w1lv6YLy+QVSA3iAWbjkn79t8Jn6wxq03K2UQyxBuQZIxpAWUFyLGNPM2tI4gzPril5DRPOZjQpfYAD74GO0M0Sq2uVnFDwwMmSOD39Of9sWpSFnfwqoi3PpjXkV5wigZZUc13uxAj1AI/PEaRLA8mzRHM8d98TzNRnaQDGyqBNv1xA0IaDIPbVE/dbCW9mfw5SoNYMpAHy9Ldr4NfNUU8DVAGUTMHft3Nr4Wp1Ji2kaSUGllM3Ha/becD16qsoZ6bldROpYteB5k4z5bE60aapQUU2dX1CxFsZ3rNQVAQIUAwHLQJ5IAub4pNVlUB6hep8Qogmw/qqFYAG03x2v7RU5RI1iytUQQJMltA8oF8aPb0LaoX1aJ06URSqBdVVFMMSDcs22CqWZYIW8OvyaRa9vPBmVyoYFmP8AhhpufDcTcc/PthBTrjVfWyMdQFSYbcfK31wGrwwJFtas7HUzSpIiLbQT6xh5lV1tq8IEC69jcz5wcIc6RJ0oEpwIBv4+/wCW2HXTjpoJqABMm3abeuC1gyQRms34iFGA3zJxVWzNyMDe8m158sAzDBXxbTzd8ABSN4Hqb44lUD7Q+uCAeakqIab/AAm4jdTwwPBBAwHmOmM2lGDs621ICqydyCxi/YY9lnBFiCcc64jsiFC0g6Ss2g7GNsaLyGgrL5oUlHhHvUs0fC68akPM8jB1HrFNsxRqKdBDXXSugrysmwPmcKOl1EpuKVUR70QzB4HZQZ2HngfqeaotUCUFEXUnhiLW/I4fRTtg+r5P3VZ5NACPhqaFDAHY6kt5YfCRubcEnt64+OdKzi0gQ61NM6ahV9OgWjw8HaD67TjXdJ6xknImmGYbNUmT6gmCflhqvQVM2044cL6XWUI/pwRSz6NswxurGtHxIVWYx+/vxKrRZwo2g98TFMPMso7cXNyMFN9k72g+UfjjSmmqOeMCOWyBYRIBM8jz452xVUQadu0HzwRkj/iIQRGoff5HFWayxUkGLGLCBM9p3wd4NpA9fpyuRIO1mDXjyPPocDZTPVKFT4jUpM2gFpBBtM8GPlhx082M/Cs/6uL4XZrMBrOJGqdrEkdsLKJSMvBwuXQKCSStm3F/mMeq5gsbxHC4FGV16VuEUR5fsYvoJDQs2+0d/wDjGSW2ZvNIupVGEwumeL4HzqmN43JPJP5YNqtxO9sCZnKyANUHkH93wrqsIUAylAVRUpr8ZAljyLc9/LHVyNSnRUEAaKpYCZIEGflPfEqGXNMFoh4MHy5t8sWJn5nVJtEiDI9MTjw/7DuSeBXnqRNNFpqw94SHj7ZAEyfW+I1cmKbKkgkEHwg2IBMT88MauXRRqqTAJhVMwTHb4mPOFlLNg5jU00xHwXYmNgTHhGGeBasNy2UVIYkQrKgIfVKkeImnMEiLeuFlYqjF6auxCka2PJO4XZY4AxfUhSSlPQsgmbtYzPkJ5GA69V9Q1C8WG0+sbnA9NgoqUityZfiTx5jg4eNVJpp/YMD5TKB6bF0Iqhz49wxU3AA2vEzguvpRV0zGm0mYPN/LtgsLAKtQLdvkOf8AbAdTqJNhbyAwFVzvvDYm533JxblspU1XXSomTI/5OGqgxheZE2oVI1ERPf8AQYpeuVG8x5G041VXqymgtIUgxXdmMT6DCpuTpVQd4wFL6NNca0DZY1SupADHBtPpffGq6bmCyibErydj5n1xmhnVmBc8x+vHywz6fWM4EiVp6AOo5VnU1dQYq+movINx+/XCvY/sYadV6dUOYZqY8BHvGmwHf52wBSQufACSYgYdPAGrY26X1CSRVYumnePF/v2vjR9Pq03tKtuRuI7CDzjFZMnXCmCZj/fGn6XVZVM0/Ds0XIPePMdsaEqZpI0tLqYUaSCY5xXRz0NI2wvRFdZVvr+mI01I3tjutNErYsQSsb9++JVaSKBKi5giTbzwtp9U0zDBgN9MyJ4vvhxla4qUybT2Mfrvjy8+nTGiOWK6lhoII32gMAMd6zVP8RUQ8MQIHpHrzi/KZZGqKDIM2B4IvsNsSGSBrmqxBCsSAO/GKxaM02irNoEVUIPBaO+ATSVoYSApv9MR6rmGLamJE3+nBxTlxquSYFreYw70JFpyodZMynIFybYvWqvck+n4YAq5tVIC7ARY328t8UvmweIwnULdsYuUNxbvf9ziBpqSDfzv9IxGjRhdTSJ43+7Ef428HxKdo2Hrzjf8FsvQKBsDOwYzA9cR/gFIhAbjv9YnEMtReLDygQdsTpFxfSb2sRvxN8ZsJKj08LadPIO8nGd6apFeq4k2YC8Fidr+l4xoaVcncxB9dvLC45WKmlQpBaRIBALfv5YDTYbrQE9MvDkEBoiW+ESBadsD5ggVIWZMwCASQIhv8sbyDfFmYXSAjaIVwscwW9biZ+uDamUDlKihjDaJZdO4O17iBucBKwE8rTYVWYmQVlf7pE27n0xV1ZCqgEATMQZkflhjVgADSdXEcz57RbC/qiEruNQkgDvyJw0viMZ7XTpbQCO2Km6sSdifliWaTxTG+ByYwUCy5upN3C+m/wBcR1BuSfU/lgJxOCKSHBYAymseQw06e8HCmlODcq9xibChj1BXq/4dM3UajB3m0fS+E9KhUQLVAKgET5QcaTI0SteowBKwtz3IwcaII02g8YeMbVjiPP5QGKqQQ3xCJv3GCctkXRUqUybi6E73/PDKnTCKF4AgD9+uOU4UADYCMHpmzM6XVxqiD9MEZeqLgmR2wNUpAicUpShpkjFULQlpZDLgeJqjVJM6FUICO3hOrsST3xczqjKyv4WkFSIII3kxzxgHM+1BbwplAw4Z5B/0rxiFD2gOpRUySniaLMp9dLSp+Zxy2zolClhG1yJ1VlqAGIPPkBOKc7mNK6J+EjUfMzaTgDK9Q0FdKkDeHILAcglbT6YnmKX+I1pDHV5TGGEeEDOimSTN5P17m2BxmQATTaw89pPbn1wxXLhgQYGxBm0/ngHP9DqNJZVq2saCw4g/021fLAcjRhi0dyWYFSo2pCupZHO1jJ4vglcqFkmGI2kR9MJOiVlHvfduz2llZSpXyMjDo6kjVIJEjeCMOiTWcnqueYCYI2j5+uKlBuGUaTsZ353GLvfAxYEAYmoBAAEnttz39OcNo3VMDz3UaVFlLIdMXIeN7R3N+Rgqp1NqjK1NdK8qQSgEHxa2+JthG2BOs5CmPG9QUg1gCuqB5HSZMemBOjZiisBNbk+GWB0jm+wFhiTp7Lxhga1q9RJHuzqZTpKmdvUWx1+qUyq6wysAJYD7R+KfTF1LJ6iHZ2JmdzpjiO2Dlrpt4fWB+OMlRL0zFOqr1amvwh2ARyBxswndSY+uGj1yx0u5PiF1SFFmwo9qTNRNNwq3sLbWsbzHyxTlqtSqATIY8mbdoF9QH1wFgWsj2sVQeJyxmPIfLAlbNLqEmQCSYHa+/qMeyuVeoWBYsIMwY1RG5cRP0wdlVoLqFZyZJEKAxH9wXbf0tgK5OxxD1PL61NVE0qD4gSDv9qN4ny5whqJMY2md6Jl3DVKFQkqp+A2NtipnfGQzeXKRNrSR5/niiFkqJUaYG5xb/EqMLKuaPpij3k4ahaHbZgG2LMtVi/3YS06uCqBJ8hhWgaNl0nqOoaWa5J0jvpWT92G+kROofTGO6W81aV7I2omOykY0D5KmXJqNUSnGoshnb/4za88YMZUi6jjIyqpTCEmsix/UrfpgEOrfCyOO6tP3WI+mFWZp0dWmmzmbAtMHtIww6d0VlqBmqU9JBBDeGfS1yOMUutglFPRclSDz2vtjldG3BicEPR0QGMzsQOMT/gniQtv3tjdkLTRk3zAUCGUWkSe4mx8tsRyHUgdZBlkjxCSonk+nPrjK5bpTVHCgcx6Dk34/HGupdLFFBTpgyxAkcyRc+W/1xz9Ens6JcvdVQ0VmZFZt7Ei1vlhgiEwLXHJg/fhH1TPLSqhKiimCAfDMciTqPcDDkKwotUphDVCkgsPijfzG2M11eRI5Qmz+eg7urcQpIYd7j88V5T2pqUnhqxqUwCIBIYTsQDa2As51/NVRdKUf2T9zEgYpyPWob/Gy6vG7INBj+0SpwVQes0aXJZmm1c1Q/wAQ1MRHC6iT++cT/wCoiuxZpC2VZFwT5+cjjEcvQTNaaFKnVV68BdlCjSSWZxqOkAbRfVij2g6NUp0zUpOtakdKu1MMdLR4ZBAMHTdxtODGPojbDsmgpgjc8yCI9MWVnsYEA7wCduAJucAdPzBqqSxhdvEP6R4iBbAWTz/vFCgFZBdJ5AMT28sBv0CRZ1zPj3CgAljdg0cbC2EmV6uoRlsu5ggzMabH0Y4Z5xmAlQsRLT9IwqKpr1nWCglhoJJYGBBB5F79sZJMpGbiavpBV6CLUgsqqNayGsCO8NsBfFrVFU6UuSAb9yJiByMJ6GoUw6i5NxYcH5g4a+z1CrUp/wATpAUkjxFFJC3YLqYM5AjYYKZNqxH1fqDMwXZQQSBaSe/e/GBcvn2FzDkHSuoH5TBHGDM90+pqNVjoVmiW7XgyJtv6YHyeXD1o0hyoOmLqAIluNRvz8sInH0VLJo8xQqZfK+/WojFgGZQJgHcq03Im44IjCJOrqyGo6kajBGsj3i8E6RPhFweb9sP890d6VEx46D/EIuhPO1vXbuOcLcj0ymgDKdRIIJJggabbbWPHyw8dFuRdcIBp+1ykKuXyxYjkk6doJtudrk4p6krNT1VQqOXAVVFgum4nvIJw8y/TWo0CHKURHh2Z3YwFhQNhO5m+FHUukFXpZcKRo8IDbyT4z9Jv54avhLq2rM7Wy7D9YOI08k7cH9+uPpvW+hBazqF0gHwjjTxHe0YW/wDTB54m+RrB1R/xk1dmOy/SnnbGl6V7MFipqEm9lHPl3Pph307ohdgEWTPHHqeMbDJ9PTK02quQSiyT/T5DuTETgxuewuHHx/tmQ6j0FlcJTQalWXMwFLRpUei7nAedyjojalkBdMgzAnHX6/VqMzTo1GTHqecdzJ/wJLFi7xpiYC3mT3kYD3gKd7KaXSHZpom6kHxQQIvc73xZU9sGovFfLOXH2qbrwd4YSBjWdIy2mgqxcCT67/jAxks2NbMzbsfu4thu9idE9Ea3/qRS1BhlK1uSUH474PHtdls2oVMycvUJ2qKAR3F/DB7jCSplhBEDthFnuixdbjscZE5xa8HChaAgCWYd7sQJ52A7YAXNVatamitpe8h9uWkKDMADeccXJ62V6jMFqKRCuoOpUDKGG6SLjBvScwtOSl2VmaYGmCIiSdRi9ja5wKrYuwHI0DXzGmqnvJQkaSUTUhaJczbcwDJw/pZoqi01J0ifeMvCkbTwCd/I4rzfVhUUBrKZQrpChSCLqQNjP47xIB6bVb3j02JMIftQpWL2i5II/XAf5Dr8aB85nQrENAHfbE6C7sIgXJkEXNpmYwo6zkatJiNWumDY/EV/ysfKRfm2Cei0StM1rVNT6XpsLEA2Ntt/lhVx1krLnvA19neq18lVX3OitUrLA1LqCAEkhRrHiI7kWwT1b2wzAD0KyImoShoqKRR4AJ8JYMIkFT5EERiWW6jl8sgdQWqMDGowEF5A/M4AyHV1r5xXlfFqW45gm02iBg93eBXBKNt5D8urU6S6zBHxFjYazc9yY2xls5n2os1Ok5elTICyPhWZjyv9cbGrnwVBAiDK6TYkHzF8E5mmlak7Ko8SxUGkSCuzWub/AI4N/SUI3GxWlRqlFpGlgs/UWM9sJq+ZITxA+8BiJ38J+o5kYcZep7uvQpwBSzFOVWNm0+K5uBIFuJxX1Dp4cqdGu/hBBv3WR23F/LB0CrB83WNKgRYMrLF+yiQACL3G/fGmPtzRclPcI5DqQ1R9K6lVQGAUawYlSLKYF8CZX2cNcB6kUqdzJtI/yq1htE3wcf4dR/D0aalTcqAPEZ3YkXwvai0eNvJn+qa6pSiwKmWbSA3hF406hJt5nA2VpBGZW0EKL6iYY2uAL4J6tR/h2NZUClVBTci5hgJPY4Er16jqGYKobmPFzIJF/rhUzjlg2PROurJpsyxpJIO2nk+nljL5vqQLVnyFJnWnqPvakBafcII8RnadsdzOSWpTUINIkaiCbqATEHljbGmAoU8ocvTIk0ogDZmE3n1jDw/E6u8pxyIukdEDUP4zM1mrNEqGYhVee0+IrE9vLHum9Rir74j3hkiTJn0PfFWZqhsrl8vPwkvUm3iYk/8AHfHko6QFEwLD88VeHYsHeD6zlspSzNCm5XWI3kgiIkT9cQp+zNEX92x/uY/lGM7/AOmnXwxrZcyNJ1KeDvqHrN8b5h+zhuqeTd2sJglDJhQAAFA4XGV9ss4aqtRT4Uv6sAflCwPnjRe0PVBl6U/ac6V9eSfQTjI7CW7X+knCckqwgxy7ZiTV9yuuoGKxPhg2PONL7J10qq1RCGU227d1O2MlmOphQuXZSbETNtBNpOPeyWWq/wAQpozCsNbbDTyG4NuMBRtWGUqdH1OnyO+MYclU16dDEjgA99/TGwU9vu7Y4z+f34mMpUYjOZZkaHUr6/rhfUO+N/mU1Iy/1Aj5nyxgNgQd9iPPGHWRQaBC0qrMZAYHcyQdItsIXwziyj1BUpMQNLmQB2J3NrG3PlgrqlKpRy49zUaGEMispJ2JJU7d7cXxmA8yFkze5BP4Xw+2c1WjVvnWr0qQVhrULIa3IAM8jYHC/O0GSqJ0iV+yZA4IBj7vTAFNK6w2mx8QvcAj7sP8r7NPWQVDV91JlQQp1bSRJBAPljKovJlFzdIX5Y1abOEhxU+NagJVvOdxEfcMU9IYafdg3JNpPe0d9t8Ouv0zRQ0ysBQSCrFgQYgktexAt5nC3p1MgXjwLFp+Jp573mPTATwFxadMo6pRWoqFSSVcIVg3DKX1WtvIxT0xWo1UZlPhJta8iJ8oBkYceyWaoA1BmdPumYLUZyxQxOkHTdLk6ai3E7xMq62YSlVdqYBppVIXVuUmRfm1p8sN4KbZj4RBJEWgDn5Yl06uKbq0G7AE8wTeRaI3wMmc8AeAqG8jmfL8xjvvVIjVcyLjv5Ym84DGXV2iqihquffOHehmHKKQNQX7AQgiQ06oIjw4Oqe2IowSSZsEB38x2AI+K0k2BAnGU6c5r1jQeCXT3YaLkiyG/mo88BPkn8fhI0QpnvtA+YOGcbov/LV+2EZ3q2Yd3M+FmkovEbaQTtBvGGHserLVqajDOPBLXiZJj04whylN2USQw1ReZA7yNo7DD7pvSCteUIf3chiII1RYyO4v5YDWCEpXgj7SJ41A1ESACSSCZkgT57450/KuG97AYqRqVuSYiOPynHXy/vavi+GlcjVYHzn52wf0ClT0VCksocgSZBEbAR3nE1qibQXVqlkkKAKjgd4jxEYGo1NbFhsHn1iw+QxdmFCvANkGr5lfywv6U49xJ2IJ+pY/pikUdEFUSrIdPNXMipUjSoLDxTrZpAMeQwTV6M0kJVYW5/TCL+NZRAIjz9OMeyvtLXpnxQ6HcEQfkf1xdpkbXhrOlocuFKHxLcnueT3x9T6F1tMzRFRbE2Yf0tyPTnHyAdZp1EOgw3KtY339cV0euVcstT3baRUQq07QRdvUAwDgKWaDCP42zUe1HV/f1yZ8CeFfrc/M/hjN9T9sgiGkg11CCNX2UHJ8z+GM8Oo1Go+7Sy/1n4iOQJsPXFeW6QSpBY8f7b4WSQY3sX6dRJkm0T/zjc9O9saNGii06LArYoCAP7tV5JPfGfHRxA0mO84oz1DQQPIGT3kz+WHTi8AakssZdT9rK9V9Qc0wDKqhiIjc/a+cjHD7X5rVq981uIGn00jfAGaRdCshkCx9e+IdIqp/EUveiU1ify+/D1GrQjck8n0zpmeepQV6iaGIuvzsRyPngTN9Ppu0sg8U3G/1GC2zY1GTeYP1jGb9qq7LUADELpBAB9ZxyvZ0R+AGTymV1ay9Rm2lql9o2UdsWv0TIkybGfsuRjLmkzNoQ+MkQNv2cD0pYAENqk6m1SLHbThekiv8sPhuFyuQQGSpP+eox+4mPuxDP+1dFFADBgRGlCLD0IM+mMVmbnSAoBiYUA/6jJjEcplgSZFhsRvNzYRe2C4XsX+av6o0tPMpWUuiWU+K0DSTuQDuDe2BM1VZBp8yWYjUJJt4ebR91hvi3pNdQ3uwAFKkMYm5t+YMbWwB1Mix2Y2ie1vxxkvCcm9sYdFprVYGAFJ0VVWQGIEqQO15jgjAue6ERmmp1CdIGrUALrIg/Qx8sUdIzIpHVO5v2tafvxsM9TSvTWsPipCDB3RjefIHDN0zdVKFrYOh0Kq0mMKIlj2HP/GJKm00wftBgyiTa+AhkxUFqgIEniRbAtKj7sGbyZn058sGkcrbIIj0a1NyHYq61JlRCK8jYyNzaJOCPaKrpzuZalqRfelrkTBMxon4ZJI8jiVDJ+9hys2h2JMlQTA8iO+K/bNBVC1tEHRTTVIhiqhW0iJiwE84a/Cq+lA6iC5puihifE4JBMbkgbSDg/o6INYorYkamJJgDym5wgyFLwmZ7yPPzN/2cNkWaFT3YJ8ZLMLQQAIxOWjWg3pVAOdKq596fhbnzZiAAPtX2AJ4wVluqUkqilQDOhJU1V+DUBMKN9P+YxPaMZ/M9QOXpiirEtWA1tytOfgU8auT2EcnGj6ZnKVRToAUkRpiAREAHzjnDQ4uy2K3Qoz/ALytnGoU30Ssk9wEn1OLV9m638Kr61YIGOkBgSJjA3tN0/3VdaiMytUQtM/CRAERtY4t6S7sv2jETcxfa8xgpdYqiqzsP6NlMmaa++Rw+zEzBPcRxinrnTsqKbe4Vi5uDqMD5HBBy7XJH3rby3xTUpNpuLDmcDs7G6xqhX0rO0qdNg1NWYGVLTEcQv64GzaGq8DYwWjaTfA/Vai62A2/Pm3GGVPMIEEFSxAw8l6CPxnhSAIQD9+mDKdOBGA8qpa+DqC+d59dzibsqtCp85UpsdUGRtxfscE9G6ZTzBJq1whmAsjU3MjVYDGtb2MpsfHraLXbSPW18K8t7BFSDU926i5VWewEmNxuPpiikvNnO07/AELupexjqC1JxVHaIb6izHCfI9Iq1KoSDTi5LAjSBBm/OLcn1R6QIpsyDfT8/M/hj6FkqL1kSqoAV1BEk78j6jBk3FAUU3gDz9MOIPxd+8d8Ic/npCI/xLIvyN/x/HGqr9OcC+m3Ekk+gx806tn2qv7wqFglQB5MRfz2xCrKp0W9Mrr75XpjxB1KkqRKzcD0xXWywWpXBqIh94TpfwmDJkbgj6YL9zoo3jWt1IYEW+8YW5/Ls+Y0E6yYhm8xN/pvil2iMWQzGgEAOG76AbecnFuXy7RYaAd5Msfp2M/6T3xDJ0CzNBWQDpgWYgn4T+7YIy1JwwGsDcTA5G3i22+uFyUujxzAR0CwNJuBuZm5Py3wd1Kkp1A3nxoR5/FbfcYE9zTpiGqmGmDoBgx/UtyCcQzGsU11A6Ug6wf2cCgKVlefyPuSoI1QnjB7kzxxGNB7Cu9RqlwtMCIAvcWABtHmcZnKux0lgGG8T4vuN/8AbGu9mqbGnUhwPEAGFrEA7HnjDSyNxOnQZVysO1MnuB4fQgz6dsSr9ODAaFMTdQtvUtMnBFbMzTJtri034iT+uFp6j9kWk3iLkG9xweMSSadiTj+TBqWQRcy+twNgovFxO0+WB+v5ZACi1JOnULfa1AwY8sE9Qq6tbKxDFQNUfCJuQI7Wwry9b3pL15YKAqtBUmJABA+LUvO4xWLsROkCdJR3IEQp5t+sYdtlTSRiDGsyVRgZJ5MTAAvjN9I6e7kNA0KRI7lb7euHlTqM1L6tKbFSo8UwQZtEEWHbCzzgFkT0ilWcuajxp7gGw/qPHMYVU8pVQlqJ1x/Tz8uflg7/AKc6m9RQVMCCO9tXl54Kyes1PFErM7WAsCCPrjRbQLO+0XUP/cZdGWyoEeedSLqtxBwz9naa0kqqAJqNN72UbLPrhB7c9R95WQBQAo3+0b8/TDPL52iUUCqLDklTPO+H8LKPY0CuGEGNu2Kq1Kmy6SBBsR5YUDNMbBlI8mGKqjEAsQLCZkbyAMCwLiZlczUhnsANRtHAPHyGGrezpakKgn4A0byN4HOAc7k2esyD4pt6RIONXnM8TRNOkksECyfIAHbFbpEXsWdHzAK+7kSNvTBjMFZSSBDLtfkflgHJt4B4E1DuLj1PpjlZtIJMRv5TxiUjsj/U23UfahKYdrnTNp0+kYx/VfbivWUp4UVhBCi8Hu+/0wu6rnGeAwaDeY/ZwJQdJ8eoDfb6YeCSyQlJ6s1fsgaTo6FQ72ZveKCAI0jTjU9PrCmop04CqLAbAyT3x84o5qkgOn3gB3Okn5Yvpe0tKlsaknkLH3E4WVthtJBVfqlbJViaje9Wr4rMYs14nYg2wgWtqqVFOzMW+pJw5/8A7gbFWZSZuqSDbYnGczFaXLC0km/YmcF5DGQ0zmY4a40xHn332xV1BoenUtemBveRbjjFfVf5y/2DF3tB/Io+jf8A6OCtEvRaWvILaV+sDkdvlhjVrzTn36sTbSR4/wAL4GpbN/bhbU4wFkoxzUokoNFJgL6nbe0ahB2xXnswKlwsKgA5Np5ONh1j/tanp/44x2U/7et/aPxwPRT2VSqQyIbC5UAXH90Th/7N1alKiymmRqaZYcaRgeh9n/6zgnJ/9on935DGZl9GuU6safhjwztF55vzifUs4rDUdR9APkBgBfzP4Y4Nj6YnYXNgeYqENYGQb8z5W24xbm+ryVVlUAWLaZOqPijmPywRT5/vP5Yz/UfiH95w0dEhvTphoH+YklIAkzeDxtbFVPLjSdIYkG+oczOkRb5450zY+v6YMzW5/u/TCWMVVKAqMda78AXPkfI7/LB1DJIHALPLbggbQSYjiAcTo/FT9B+BxdT/AO8pf/U//wCXwYZdCGM9pKMOrQfEoJ9f+CMc6YgZoMEaZP4Yde1f8v5L+WEnRN3/ALf/ACxXwtxFuYySqdrek44mUWJjjzjD7pvxD5Yn13+RV9R+OFOgzlTMMtT3ijUAoBPlth5SYuikMFDCY5wlqfym9Pzw56b/AC6f9i/hhno5quRHNFaYB1gkj4cBNLeOoYQbDjHM1/M+eJ9S/kr8sJ6dNUhgKakA2mBhZWrFW01Ij7DjY+RwXT2H9o/LCnq/wr6n8sMjlkkggZoLP2lPGIPlVqXABwDR2wZ0vfGeB+KKPDpf+X7sDZ7KxeItjQLhZ1jn0xkNyqlg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20484" name="AutoShape 4" descr="data:image/jpeg;base64,/9j/4AAQSkZJRgABAQAAAQABAAD/2wCEAAkGBhQSERUTExQWFRUVGB0ZGRgXFxoeHhsaHBgYGxodHRccICcfGSAkHRgaHy8gJCcpLCwsGB4xNTAqNSYrLCkBCQoKDgwOGg8PGikdHx8pKSkpKSkpKSkpKSkpKSkpKSkpKSkpKSkpKSkpKSkpNiksKSkpKTUsKSwsLCksKSkpKf/AABEIAKkA8AMBIgACEQEDEQH/xAAbAAACAwEBAQAAAAAAAAAAAAAEBQIDBgEAB//EAD8QAAIBAgUCAwUGBAUDBQEAAAECEQMhAAQSMUEFUSJhcQYTMoGRQqGxwdHwFDNSciNikuHxFTTCByRjc7IW/8QAGQEAAwEBAQAAAAAAAAAAAAAAAQIDAAQF/8QAJBEAAgICAwEAAgIDAAAAAAAAAAECESExAxJBUSJhEzIEQnH/2gAMAwEAAhEDEQA/AFWW6kyvTp1QusSmr+pCOR3BweqHUYHkQdowO3TnrgeEATcgAEec7yMEFzRhMwZRrJWA+5hxhHXagW6OihUMqqwsETPnZZ74llKqpA+0xuAY9LD8ccYe68QJgsLySIPp3xWXeo/u1RaX2gGMsVjdeIm03Plhv0DINSq6qoBAIpKf9TmB6wPxxdmMwSmpzIUwOASL8bwbX7YIyHT6S0gy/EyzMkkmNj88AZvNkkeGVBCXsJY+LBaawLh5KMpmCn/uGBI1Gb722+pGH61aGYAsAd78xE37cYtzeV1KyCAW42E8nCXK9OIhgDEspgSbzcd4tgtOINgnUMiJZAToDgNpNiLcHc25wTkulhmin4aAUl2MlwB/m2luw2nEa2XKhqWqWBBBn4pmJ7HB3VKZpUadAAw38wrtMbYKdKjVeQrN1GZkAUheEB+ACIluW798N+qdTatTpgr4kmWtftbiBhWqDSumdhzM24OOUq7E6Zj19cXhFVZNyJIWB2NvPjFWY6tpiOSDJET2EYMWdwTbid/LCjNOwYE01UiDJYMJJ3A8u2Jcnb6ZYK8/mJCsAFM7kW5iMRyldGJ12Y2nbAuazAtMMFN9JtPb/bFb5apaAFWdgOfy/wBsQkv2Yb0coqvIBk2aP3c4W+0NB2an4QFAJtc8SW+yF2+/DWg2gLTOpWABViLNfcR9L47n8vURG1lDrUixkdobkYhGfIndDUqM10/phq61VQrqoYiQQwJAEdt8RyPVWEUwpZS10FzIsYAxpum9NWk2sHxFAmmLQALn9MXLSpqCAqDVawG3a17m+O1cgOqQDRzYp1KrNQZ1dCqFvDoJ3Im3yGJ5bqiOnuqysrlQsmAGMRZ+Pn2xeHUSBt2N/wAcc/6bRdSvwqRcRYeccfLAU8mFvTuu0qb+BDpIKlKrk0zIAMkGQTEyvlg6v7S6nag4pmmwUHQ7tpkSfF8Xl5RvjO9Z6JUoFQxVg5Oki5gbSPn92NS3sjlf4RXBZK9VVdVqsZkDxaCtiD2O2K2jIMy3QK5pjM5V6LJVXSqtBaAbqPeCNXoZxoPZvqBp0R73JhCH0BlQA6om6HxDvaRjJ9FUUFgZioCQCaISU3m7Gwv88ar2Zru6IHqCqEqkhSQHUBTpOom6icK9lYmvy+cV50GYj7xIEcYtOAel1EIIDo1RiWYKyk3HIB4GDzhRzmOHHceJxjHyLp9pvPNjGPZvqQYQUJXnlT3/AOcLMqzAEE7zA2gdp5OI5uqLlgewEW+62Obk4pznekSUktA+XzxpAwuqjI8G5S/2T2w5yqU69H4/eAMSDswVhcDsQecLsvUAQCwBi3174EfLsja6XhYbgTpI5tivEpx/sHteAxqzUqTUydTUyFQ9w1lv6YLy+QVSA3iAWbjkn79t8Jn6wxq03K2UQyxBuQZIxpAWUFyLGNPM2tI4gzPril5DRPOZjQpfYAD74GO0M0Sq2uVnFDwwMmSOD39Of9sWpSFnfwqoi3PpjXkV5wigZZUc13uxAj1AI/PEaRLA8mzRHM8d98TzNRnaQDGyqBNv1xA0IaDIPbVE/dbCW9mfw5SoNYMpAHy9Ldr4NfNUU8DVAGUTMHft3Nr4Wp1Ji2kaSUGllM3Ha/becD16qsoZ6bldROpYteB5k4z5bE60aapQUU2dX1CxFsZ3rNQVAQIUAwHLQJ5IAub4pNVlUB6hep8Qogmw/qqFYAG03x2v7RU5RI1iytUQQJMltA8oF8aPb0LaoX1aJ06URSqBdVVFMMSDcs22CqWZYIW8OvyaRa9vPBmVyoYFmP8AhhpufDcTcc/PthBTrjVfWyMdQFSYbcfK31wGrwwJFtas7HUzSpIiLbQT6xh5lV1tq8IEC69jcz5wcIc6RJ0oEpwIBv4+/wCW2HXTjpoJqABMm3abeuC1gyQRms34iFGA3zJxVWzNyMDe8m158sAzDBXxbTzd8ABSN4Hqb44lUD7Q+uCAeakqIab/AAm4jdTwwPBBAwHmOmM2lGDs621ICqydyCxi/YY9lnBFiCcc64jsiFC0g6Ss2g7GNsaLyGgrL5oUlHhHvUs0fC68akPM8jB1HrFNsxRqKdBDXXSugrysmwPmcKOl1EpuKVUR70QzB4HZQZ2HngfqeaotUCUFEXUnhiLW/I4fRTtg+r5P3VZ5NACPhqaFDAHY6kt5YfCRubcEnt64+OdKzi0gQ61NM6ahV9OgWjw8HaD67TjXdJ6xknImmGYbNUmT6gmCflhqvQVM2044cL6XWUI/pwRSz6NswxurGtHxIVWYx+/vxKrRZwo2g98TFMPMso7cXNyMFN9k72g+UfjjSmmqOeMCOWyBYRIBM8jz452xVUQadu0HzwRkj/iIQRGoff5HFWayxUkGLGLCBM9p3wd4NpA9fpyuRIO1mDXjyPPocDZTPVKFT4jUpM2gFpBBtM8GPlhx082M/Cs/6uL4XZrMBrOJGqdrEkdsLKJSMvBwuXQKCSStm3F/mMeq5gsbxHC4FGV16VuEUR5fsYvoJDQs2+0d/wDjGSW2ZvNIupVGEwumeL4HzqmN43JPJP5YNqtxO9sCZnKyANUHkH93wrqsIUAylAVRUpr8ZAljyLc9/LHVyNSnRUEAaKpYCZIEGflPfEqGXNMFoh4MHy5t8sWJn5nVJtEiDI9MTjw/7DuSeBXnqRNNFpqw94SHj7ZAEyfW+I1cmKbKkgkEHwg2IBMT88MauXRRqqTAJhVMwTHb4mPOFlLNg5jU00xHwXYmNgTHhGGeBasNy2UVIYkQrKgIfVKkeImnMEiLeuFlYqjF6auxCka2PJO4XZY4AxfUhSSlPQsgmbtYzPkJ5GA69V9Q1C8WG0+sbnA9NgoqUityZfiTx5jg4eNVJpp/YMD5TKB6bF0Iqhz49wxU3AA2vEzguvpRV0zGm0mYPN/LtgsLAKtQLdvkOf8AbAdTqJNhbyAwFVzvvDYm533JxblspU1XXSomTI/5OGqgxheZE2oVI1ERPf8AQYpeuVG8x5G041VXqymgtIUgxXdmMT6DCpuTpVQd4wFL6NNca0DZY1SupADHBtPpffGq6bmCyibErydj5n1xmhnVmBc8x+vHywz6fWM4EiVp6AOo5VnU1dQYq+movINx+/XCvY/sYadV6dUOYZqY8BHvGmwHf52wBSQufACSYgYdPAGrY26X1CSRVYumnePF/v2vjR9Pq03tKtuRuI7CDzjFZMnXCmCZj/fGn6XVZVM0/Ds0XIPePMdsaEqZpI0tLqYUaSCY5xXRz0NI2wvRFdZVvr+mI01I3tjutNErYsQSsb9++JVaSKBKi5giTbzwtp9U0zDBgN9MyJ4vvhxla4qUybT2Mfrvjy8+nTGiOWK6lhoII32gMAMd6zVP8RUQ8MQIHpHrzi/KZZGqKDIM2B4IvsNsSGSBrmqxBCsSAO/GKxaM02irNoEVUIPBaO+ATSVoYSApv9MR6rmGLamJE3+nBxTlxquSYFreYw70JFpyodZMynIFybYvWqvck+n4YAq5tVIC7ARY328t8UvmweIwnULdsYuUNxbvf9ziBpqSDfzv9IxGjRhdTSJ43+7Ef428HxKdo2Hrzjf8FsvQKBsDOwYzA9cR/gFIhAbjv9YnEMtReLDygQdsTpFxfSb2sRvxN8ZsJKj08LadPIO8nGd6apFeq4k2YC8Fidr+l4xoaVcncxB9dvLC45WKmlQpBaRIBALfv5YDTYbrQE9MvDkEBoiW+ESBadsD5ggVIWZMwCASQIhv8sbyDfFmYXSAjaIVwscwW9biZ+uDamUDlKihjDaJZdO4O17iBucBKwE8rTYVWYmQVlf7pE27n0xV1ZCqgEATMQZkflhjVgADSdXEcz57RbC/qiEruNQkgDvyJw0viMZ7XTpbQCO2Km6sSdifliWaTxTG+ByYwUCy5upN3C+m/wBcR1BuSfU/lgJxOCKSHBYAymseQw06e8HCmlODcq9xibChj1BXq/4dM3UajB3m0fS+E9KhUQLVAKgET5QcaTI0SteowBKwtz3IwcaII02g8YeMbVjiPP5QGKqQQ3xCJv3GCctkXRUqUybi6E73/PDKnTCKF4AgD9+uOU4UADYCMHpmzM6XVxqiD9MEZeqLgmR2wNUpAicUpShpkjFULQlpZDLgeJqjVJM6FUICO3hOrsST3xczqjKyv4WkFSIII3kxzxgHM+1BbwplAw4Z5B/0rxiFD2gOpRUySniaLMp9dLSp+Zxy2zolClhG1yJ1VlqAGIPPkBOKc7mNK6J+EjUfMzaTgDK9Q0FdKkDeHILAcglbT6YnmKX+I1pDHV5TGGEeEDOimSTN5P17m2BxmQATTaw89pPbn1wxXLhgQYGxBm0/ngHP9DqNJZVq2saCw4g/021fLAcjRhi0dyWYFSo2pCupZHO1jJ4vglcqFkmGI2kR9MJOiVlHvfduz2llZSpXyMjDo6kjVIJEjeCMOiTWcnqueYCYI2j5+uKlBuGUaTsZ353GLvfAxYEAYmoBAAEnttz39OcNo3VMDz3UaVFlLIdMXIeN7R3N+Rgqp1NqjK1NdK8qQSgEHxa2+JthG2BOs5CmPG9QUg1gCuqB5HSZMemBOjZiisBNbk+GWB0jm+wFhiTp7Lxhga1q9RJHuzqZTpKmdvUWx1+qUyq6wysAJYD7R+KfTF1LJ6iHZ2JmdzpjiO2Dlrpt4fWB+OMlRL0zFOqr1amvwh2ARyBxswndSY+uGj1yx0u5PiF1SFFmwo9qTNRNNwq3sLbWsbzHyxTlqtSqATIY8mbdoF9QH1wFgWsj2sVQeJyxmPIfLAlbNLqEmQCSYHa+/qMeyuVeoWBYsIMwY1RG5cRP0wdlVoLqFZyZJEKAxH9wXbf0tgK5OxxD1PL61NVE0qD4gSDv9qN4ny5whqJMY2md6Jl3DVKFQkqp+A2NtipnfGQzeXKRNrSR5/niiFkqJUaYG5xb/EqMLKuaPpij3k4ahaHbZgG2LMtVi/3YS06uCqBJ8hhWgaNl0nqOoaWa5J0jvpWT92G+kROofTGO6W81aV7I2omOykY0D5KmXJqNUSnGoshnb/4za88YMZUi6jjIyqpTCEmsix/UrfpgEOrfCyOO6tP3WI+mFWZp0dWmmzmbAtMHtIww6d0VlqBmqU9JBBDeGfS1yOMUutglFPRclSDz2vtjldG3BicEPR0QGMzsQOMT/gniQtv3tjdkLTRk3zAUCGUWkSe4mx8tsRyHUgdZBlkjxCSonk+nPrjK5bpTVHCgcx6Dk34/HGupdLFFBTpgyxAkcyRc+W/1xz9Ens6JcvdVQ0VmZFZt7Ei1vlhgiEwLXHJg/fhH1TPLSqhKiimCAfDMciTqPcDDkKwotUphDVCkgsPijfzG2M11eRI5Qmz+eg7urcQpIYd7j88V5T2pqUnhqxqUwCIBIYTsQDa2As51/NVRdKUf2T9zEgYpyPWob/Gy6vG7INBj+0SpwVQes0aXJZmm1c1Q/wAQ1MRHC6iT++cT/wCoiuxZpC2VZFwT5+cjjEcvQTNaaFKnVV68BdlCjSSWZxqOkAbRfVij2g6NUp0zUpOtakdKu1MMdLR4ZBAMHTdxtODGPojbDsmgpgjc8yCI9MWVnsYEA7wCduAJucAdPzBqqSxhdvEP6R4iBbAWTz/vFCgFZBdJ5AMT28sBv0CRZ1zPj3CgAljdg0cbC2EmV6uoRlsu5ggzMabH0Y4Z5xmAlQsRLT9IwqKpr1nWCglhoJJYGBBB5F79sZJMpGbiavpBV6CLUgsqqNayGsCO8NsBfFrVFU6UuSAb9yJiByMJ6GoUw6i5NxYcH5g4a+z1CrUp/wATpAUkjxFFJC3YLqYM5AjYYKZNqxH1fqDMwXZQQSBaSe/e/GBcvn2FzDkHSuoH5TBHGDM90+pqNVjoVmiW7XgyJtv6YHyeXD1o0hyoOmLqAIluNRvz8sInH0VLJo8xQqZfK+/WojFgGZQJgHcq03Im44IjCJOrqyGo6kajBGsj3i8E6RPhFweb9sP890d6VEx46D/EIuhPO1vXbuOcLcj0ymgDKdRIIJJggabbbWPHyw8dFuRdcIBp+1ykKuXyxYjkk6doJtudrk4p6krNT1VQqOXAVVFgum4nvIJw8y/TWo0CHKURHh2Z3YwFhQNhO5m+FHUukFXpZcKRo8IDbyT4z9Jv54avhLq2rM7Wy7D9YOI08k7cH9+uPpvW+hBazqF0gHwjjTxHe0YW/wDTB54m+RrB1R/xk1dmOy/SnnbGl6V7MFipqEm9lHPl3Pph307ohdgEWTPHHqeMbDJ9PTK02quQSiyT/T5DuTETgxuewuHHx/tmQ6j0FlcJTQalWXMwFLRpUei7nAedyjojalkBdMgzAnHX6/VqMzTo1GTHqecdzJ/wJLFi7xpiYC3mT3kYD3gKd7KaXSHZpom6kHxQQIvc73xZU9sGovFfLOXH2qbrwd4YSBjWdIy2mgqxcCT67/jAxks2NbMzbsfu4thu9idE9Ea3/qRS1BhlK1uSUH474PHtdls2oVMycvUJ2qKAR3F/DB7jCSplhBEDthFnuixdbjscZE5xa8HChaAgCWYd7sQJ52A7YAXNVatamitpe8h9uWkKDMADeccXJ62V6jMFqKRCuoOpUDKGG6SLjBvScwtOSl2VmaYGmCIiSdRi9ja5wKrYuwHI0DXzGmqnvJQkaSUTUhaJczbcwDJw/pZoqi01J0ifeMvCkbTwCd/I4rzfVhUUBrKZQrpChSCLqQNjP47xIB6bVb3j02JMIftQpWL2i5II/XAf5Dr8aB85nQrENAHfbE6C7sIgXJkEXNpmYwo6zkatJiNWumDY/EV/ysfKRfm2Cei0StM1rVNT6XpsLEA2Ntt/lhVx1krLnvA19neq18lVX3OitUrLA1LqCAEkhRrHiI7kWwT1b2wzAD0KyImoShoqKRR4AJ8JYMIkFT5EERiWW6jl8sgdQWqMDGowEF5A/M4AyHV1r5xXlfFqW45gm02iBg93eBXBKNt5D8urU6S6zBHxFjYazc9yY2xls5n2os1Ok5elTICyPhWZjyv9cbGrnwVBAiDK6TYkHzF8E5mmlak7Ko8SxUGkSCuzWub/AI4N/SUI3GxWlRqlFpGlgs/UWM9sJq+ZITxA+8BiJ38J+o5kYcZep7uvQpwBSzFOVWNm0+K5uBIFuJxX1Dp4cqdGu/hBBv3WR23F/LB0CrB83WNKgRYMrLF+yiQACL3G/fGmPtzRclPcI5DqQ1R9K6lVQGAUawYlSLKYF8CZX2cNcB6kUqdzJtI/yq1htE3wcf4dR/D0aalTcqAPEZ3YkXwvai0eNvJn+qa6pSiwKmWbSA3hF406hJt5nA2VpBGZW0EKL6iYY2uAL4J6tR/h2NZUClVBTci5hgJPY4Er16jqGYKobmPFzIJF/rhUzjlg2PROurJpsyxpJIO2nk+nljL5vqQLVnyFJnWnqPvakBafcII8RnadsdzOSWpTUINIkaiCbqATEHljbGmAoU8ocvTIk0ogDZmE3n1jDw/E6u8pxyIukdEDUP4zM1mrNEqGYhVee0+IrE9vLHum9Rir74j3hkiTJn0PfFWZqhsrl8vPwkvUm3iYk/8AHfHko6QFEwLD88VeHYsHeD6zlspSzNCm5XWI3kgiIkT9cQp+zNEX92x/uY/lGM7/AOmnXwxrZcyNJ1KeDvqHrN8b5h+zhuqeTd2sJglDJhQAAFA4XGV9ss4aqtRT4Uv6sAflCwPnjRe0PVBl6U/ac6V9eSfQTjI7CW7X+knCckqwgxy7ZiTV9yuuoGKxPhg2PONL7J10qq1RCGU227d1O2MlmOphQuXZSbETNtBNpOPeyWWq/wAQpozCsNbbDTyG4NuMBRtWGUqdH1OnyO+MYclU16dDEjgA99/TGwU9vu7Y4z+f34mMpUYjOZZkaHUr6/rhfUO+N/mU1Iy/1Aj5nyxgNgQd9iPPGHWRQaBC0qrMZAYHcyQdItsIXwziyj1BUpMQNLmQB2J3NrG3PlgrqlKpRy49zUaGEMispJ2JJU7d7cXxmA8yFkze5BP4Xw+2c1WjVvnWr0qQVhrULIa3IAM8jYHC/O0GSqJ0iV+yZA4IBj7vTAFNK6w2mx8QvcAj7sP8r7NPWQVDV91JlQQp1bSRJBAPljKovJlFzdIX5Y1abOEhxU+NagJVvOdxEfcMU9IYafdg3JNpPe0d9t8Ouv0zRQ0ysBQSCrFgQYgktexAt5nC3p1MgXjwLFp+Jp573mPTATwFxadMo6pRWoqFSSVcIVg3DKX1WtvIxT0xWo1UZlPhJta8iJ8oBkYceyWaoA1BmdPumYLUZyxQxOkHTdLk6ai3E7xMq62YSlVdqYBppVIXVuUmRfm1p8sN4KbZj4RBJEWgDn5Yl06uKbq0G7AE8wTeRaI3wMmc8AeAqG8jmfL8xjvvVIjVcyLjv5Ym84DGXV2iqihquffOHehmHKKQNQX7AQgiQ06oIjw4Oqe2IowSSZsEB38x2AI+K0k2BAnGU6c5r1jQeCXT3YaLkiyG/mo88BPkn8fhI0QpnvtA+YOGcbov/LV+2EZ3q2Yd3M+FmkovEbaQTtBvGGHserLVqajDOPBLXiZJj04whylN2USQw1ReZA7yNo7DD7pvSCteUIf3chiII1RYyO4v5YDWCEpXgj7SJ41A1ESACSSCZkgT57450/KuG97AYqRqVuSYiOPynHXy/vavi+GlcjVYHzn52wf0ClT0VCksocgSZBEbAR3nE1qibQXVqlkkKAKjgd4jxEYGo1NbFhsHn1iw+QxdmFCvANkGr5lfywv6U49xJ2IJ+pY/pikUdEFUSrIdPNXMipUjSoLDxTrZpAMeQwTV6M0kJVYW5/TCL+NZRAIjz9OMeyvtLXpnxQ6HcEQfkf1xdpkbXhrOlocuFKHxLcnueT3x9T6F1tMzRFRbE2Yf0tyPTnHyAdZp1EOgw3KtY339cV0euVcstT3baRUQq07QRdvUAwDgKWaDCP42zUe1HV/f1yZ8CeFfrc/M/hjN9T9sgiGkg11CCNX2UHJ8z+GM8Oo1Go+7Sy/1n4iOQJsPXFeW6QSpBY8f7b4WSQY3sX6dRJkm0T/zjc9O9saNGii06LArYoCAP7tV5JPfGfHRxA0mO84oz1DQQPIGT3kz+WHTi8AakssZdT9rK9V9Qc0wDKqhiIjc/a+cjHD7X5rVq981uIGn00jfAGaRdCshkCx9e+IdIqp/EUveiU1ify+/D1GrQjck8n0zpmeepQV6iaGIuvzsRyPngTN9Ppu0sg8U3G/1GC2zY1GTeYP1jGb9qq7LUADELpBAB9ZxyvZ0R+AGTymV1ay9Rm2lql9o2UdsWv0TIkybGfsuRjLmkzNoQ+MkQNv2cD0pYAENqk6m1SLHbThekiv8sPhuFyuQQGSpP+eox+4mPuxDP+1dFFADBgRGlCLD0IM+mMVmbnSAoBiYUA/6jJjEcplgSZFhsRvNzYRe2C4XsX+av6o0tPMpWUuiWU+K0DSTuQDuDe2BM1VZBp8yWYjUJJt4ebR91hvi3pNdQ3uwAFKkMYm5t+YMbWwB1Mix2Y2ie1vxxkvCcm9sYdFprVYGAFJ0VVWQGIEqQO15jgjAue6ERmmp1CdIGrUALrIg/Qx8sUdIzIpHVO5v2tafvxsM9TSvTWsPipCDB3RjefIHDN0zdVKFrYOh0Kq0mMKIlj2HP/GJKm00wftBgyiTa+AhkxUFqgIEniRbAtKj7sGbyZn058sGkcrbIIj0a1NyHYq61JlRCK8jYyNzaJOCPaKrpzuZalqRfelrkTBMxon4ZJI8jiVDJ+9hys2h2JMlQTA8iO+K/bNBVC1tEHRTTVIhiqhW0iJiwE84a/Cq+lA6iC5puihifE4JBMbkgbSDg/o6INYorYkamJJgDym5wgyFLwmZ7yPPzN/2cNkWaFT3YJ8ZLMLQQAIxOWjWg3pVAOdKq596fhbnzZiAAPtX2AJ4wVluqUkqilQDOhJU1V+DUBMKN9P+YxPaMZ/M9QOXpiirEtWA1tytOfgU8auT2EcnGj6ZnKVRToAUkRpiAREAHzjnDQ4uy2K3Qoz/ALytnGoU30Ssk9wEn1OLV9m638Kr61YIGOkBgSJjA3tN0/3VdaiMytUQtM/CRAERtY4t6S7sv2jETcxfa8xgpdYqiqzsP6NlMmaa++Rw+zEzBPcRxinrnTsqKbe4Vi5uDqMD5HBBy7XJH3rby3xTUpNpuLDmcDs7G6xqhX0rO0qdNg1NWYGVLTEcQv64GzaGq8DYwWjaTfA/Vai62A2/Pm3GGVPMIEEFSxAw8l6CPxnhSAIQD9+mDKdOBGA8qpa+DqC+d59dzibsqtCp85UpsdUGRtxfscE9G6ZTzBJq1whmAsjU3MjVYDGtb2MpsfHraLXbSPW18K8t7BFSDU926i5VWewEmNxuPpiikvNnO07/AELupexjqC1JxVHaIb6izHCfI9Iq1KoSDTi5LAjSBBm/OLcn1R6QIpsyDfT8/M/hj6FkqL1kSqoAV1BEk78j6jBk3FAUU3gDz9MOIPxd+8d8Ic/npCI/xLIvyN/x/HGqr9OcC+m3Ekk+gx806tn2qv7wqFglQB5MRfz2xCrKp0W9Mrr75XpjxB1KkqRKzcD0xXWywWpXBqIh94TpfwmDJkbgj6YL9zoo3jWt1IYEW+8YW5/Ls+Y0E6yYhm8xN/pvil2iMWQzGgEAOG76AbecnFuXy7RYaAd5Msfp2M/6T3xDJ0CzNBWQDpgWYgn4T+7YIy1JwwGsDcTA5G3i22+uFyUujxzAR0CwNJuBuZm5Py3wd1Kkp1A3nxoR5/FbfcYE9zTpiGqmGmDoBgx/UtyCcQzGsU11A6Ug6wf2cCgKVlefyPuSoI1QnjB7kzxxGNB7Cu9RqlwtMCIAvcWABtHmcZnKux0lgGG8T4vuN/8AbGu9mqbGnUhwPEAGFrEA7HnjDSyNxOnQZVysO1MnuB4fQgz6dsSr9ODAaFMTdQtvUtMnBFbMzTJtri034iT+uFp6j9kWk3iLkG9xweMSSadiTj+TBqWQRcy+twNgovFxO0+WB+v5ZACi1JOnULfa1AwY8sE9Qq6tbKxDFQNUfCJuQI7Wwry9b3pL15YKAqtBUmJABA+LUvO4xWLsROkCdJR3IEQp5t+sYdtlTSRiDGsyVRgZJ5MTAAvjN9I6e7kNA0KRI7lb7euHlTqM1L6tKbFSo8UwQZtEEWHbCzzgFkT0ilWcuajxp7gGw/qPHMYVU8pVQlqJ1x/Tz8uflg7/AKc6m9RQVMCCO9tXl54Kyes1PFErM7WAsCCPrjRbQLO+0XUP/cZdGWyoEeedSLqtxBwz9naa0kqqAJqNN72UbLPrhB7c9R95WQBQAo3+0b8/TDPL52iUUCqLDklTPO+H8LKPY0CuGEGNu2Kq1Kmy6SBBsR5YUDNMbBlI8mGKqjEAsQLCZkbyAMCwLiZlczUhnsANRtHAPHyGGrezpakKgn4A0byN4HOAc7k2esyD4pt6RIONXnM8TRNOkksECyfIAHbFbpEXsWdHzAK+7kSNvTBjMFZSSBDLtfkflgHJt4B4E1DuLj1PpjlZtIJMRv5TxiUjsj/U23UfahKYdrnTNp0+kYx/VfbivWUp4UVhBCi8Hu+/0wu6rnGeAwaDeY/ZwJQdJ8eoDfb6YeCSyQlJ6s1fsgaTo6FQ72ZveKCAI0jTjU9PrCmop04CqLAbAyT3x84o5qkgOn3gB3Okn5Yvpe0tKlsaknkLH3E4WVthtJBVfqlbJViaje9Wr4rMYs14nYg2wgWtqqVFOzMW+pJw5/8A7gbFWZSZuqSDbYnGczFaXLC0km/YmcF5DGQ0zmY4a40xHn332xV1BoenUtemBveRbjjFfVf5y/2DF3tB/Io+jf8A6OCtEvRaWvILaV+sDkdvlhjVrzTn36sTbSR4/wAL4GpbN/bhbU4wFkoxzUokoNFJgL6nbe0ahB2xXnswKlwsKgA5Np5ONh1j/tanp/44x2U/7et/aPxwPRT2VSqQyIbC5UAXH90Th/7N1alKiymmRqaZYcaRgeh9n/6zgnJ/9on935DGZl9GuU6safhjwztF55vzifUs4rDUdR9APkBgBfzP4Y4Nj6YnYXNgeYqENYGQb8z5W24xbm+ryVVlUAWLaZOqPijmPywRT5/vP5Yz/UfiH95w0dEhvTphoH+YklIAkzeDxtbFVPLjSdIYkG+oczOkRb5450zY+v6YMzW5/u/TCWMVVKAqMda78AXPkfI7/LB1DJIHALPLbggbQSYjiAcTo/FT9B+BxdT/AO8pf/U//wCXwYZdCGM9pKMOrQfEoJ9f+CMc6YgZoMEaZP4Yde1f8v5L+WEnRN3/ALf/ACxXwtxFuYySqdrek44mUWJjjzjD7pvxD5Yn13+RV9R+OFOgzlTMMtT3ijUAoBPlth5SYuikMFDCY5wlqfym9Pzw56b/AC6f9i/hhno5quRHNFaYB1gkj4cBNLeOoYQbDjHM1/M+eJ9S/kr8sJ6dNUhgKakA2mBhZWrFW01Ij7DjY+RwXT2H9o/LCnq/wr6n8sMjlkkggZoLP2lPGIPlVqXABwDR2wZ0vfGeB+KKPDpf+X7sDZ7KxeItjQLhZ1jn0xkNyqlg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20486" name="Picture 6" descr="http://upload.wikimedia.org/wikipedia/commons/thumb/4/4f/Colombian_paramilitary.jpg/300px-Colombian_paramilitar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1021" y="2204864"/>
            <a:ext cx="3844955" cy="3315445"/>
          </a:xfrm>
          <a:prstGeom prst="rect">
            <a:avLst/>
          </a:prstGeom>
          <a:noFill/>
        </p:spPr>
      </p:pic>
      <p:sp>
        <p:nvSpPr>
          <p:cNvPr id="20488" name="AutoShape 8" descr="data:image/jpeg;base64,/9j/4AAQSkZJRgABAQAAAQABAAD/2wCEAAkGBhQSERUUExQVFRQVGB8aFxgXGRodGhgYGhcXFhwcGhgaHCYeGB0jHBgYIC8gIycpLCwsGB8xNTAqNSYrLCkBCQoKDgwOGg8PGiwkHCUsKSwsLCwsLCwsLCwsLCwsLCwsLCwsLCwpLCwsKSwsLCksLCwsLCksLCwsLCwsLCwsKf/AABEIALcBEwMBIgACEQEDEQH/xAAcAAABBQEBAQAAAAAAAAAAAAAFAAIDBAYBBwj/xABBEAABAwIFAQYDBwMDAwIHAAABAgMRACEEBRIxQVEGEyJhcYEykaEUQlKxwdHwByPhYnLxFTOSJIIWJUNjorPS/8QAGQEAAwEBAQAAAAAAAAAAAAAAAAECAwQF/8QAKREAAgICAgEDBAIDAQAAAAAAAAECEQMhEjFBBCJREzJhcRSBIzNCBf/aAAwDAQACEQMRAD8AyL+PSUJ0mSf3puNxBURE1UwbyQnVck09nGpU5BgDr0qeNHI0Odx6UJSNNx8SotFDMegG6DIP0ojiFpJMRaxA2ND/ALGARBIv7GiOhx7B62jvvT0KIgjiuuIgk7iaRFhxWpqdaxcTqk0cZzNCGwCmTwKz6kVM3iITAtO55NJolqw8nNG/hUmCfKx96jQ4BIEK99qEeIi9458qnwSCoxJ2saSQqDOGxI5sdj0I9aOYd8FV0gJIjy9qyyUOJuLj8quYLMOFb0NWqHF8XZq1YtuYIsLTFqqqzQJnSkdNzcUKbzDeRM09bySCB4dXPQ1KgjZ5pMKYjGBbUi3iEiiDeJQUzB6b29aApR/aJNyVD0sOlFUWSLAW2rOaXR0YpOW2DsRiFDUUq56UUy91RHiJPTyoE84oSki4ovkz3hlQt+ddGRrh38GeNPnb/JZxmaaLBR1fKgz2ZkSZFVu0q9LgIsDcUO1qiIiRWEUjnzW5Nsvu4wlFiAfKqge0pun4uT18qiaeTpNyDxaZohisCtDcquCAAr+bU2yIwb2RnEFvzVG44nrUzeH1pUq6ikEkjgDn0pYDIHHUr0LAbSmVk9RsPei3Z7JP7D5OygG0mOSR+poofDYIYWU2Bgi8b71Lh8WubHYx0j1FFmeyeJawq3iUhBXBBHj0gwFSdh5VSzjsm9h0pWsjxg/eEx1HUGafElxLOHxJ1AlcGZtvva9G150844lWoSIMC08TPU1kMPhlaO8JMAwfXii2V45KFFSlSSISD1oV9EK0ezYJ4pbQI4H5VmMTlf2nGvqJI0BCQAd/DN/nRLsti3HWQpZBn4Y3jbxeddyJMv4s/wD3QPk2mtKTOmLdFPAdnnm3NQcJTfwkmINSZh2LaeX3ipC+SnmtCVU0uUNJ9hZnH+wzC0gLKiE7QYqq1/T/AAqFAhKpBkSo9a1JBrkAfGQmikgJAodRSqA4hoffTSosD5SZfOwJinIf0n86SFgSJE06Pf2oJqyzgscgKA2nk0RZxLaiUyAQfnQV/BLSQFIUk7wRBirmEykkatQATuDE1DpEygl2UnHAHFWkTxtSxKZNpsL1exGECSCDqBubQR+9RtK1Ta5qkPRVS1zUbrEGjAw40zAprmGkcGnYJlZmafoIIIqUApOwqQKJ3CaYDU4jbpzVxEGJPp51C0ADIApLWR6GkKrLvd8pv1HNNY1qB8NhsartOGbjbkVey/FKCrf5il4Kpl1xs9yg38StuaJYRlekauRPmPWhbmYK7xC1HZU7bR5UUc7XOfd0n1TUSqtmsef/ACVcfglBRN46i9T4TCKEXt0NXV9qPAggjWR4xpNj5U3D9qFELK9II+Hw7+9TSNOWX4O43LtaLJQ4ofCJ286BOZYWwUrAKz9PejuE7WHvEhYAb+8QADQTG52O/WUgqSTbV0PpTSXgyySn20CcSyYkASD/ACKuYfFvLWmVeHkH4feoXHiTqMXmAPu0YybDHwlRQUD4kiFKiZg6Z0gneaKszhyCmQZU+tCtJCULhQkeFRFhFvkeg86u4DOHWHQydCRqJIsBqIMKH4p4+lQDPMQ2PESkCw1NgJjy0pEDpNSF3DvFt13xupG86W5CpEmSae0dHFNHc77VjEEMEBBZVCkm6FC0TB1CRyARUeaYNCtDSXUPKAsdYhs7adR2T5ULzvCHG4pCI7sNtkqdQoaYIslB2J23k3PSKiUymfCi2w/Lm9XZi472We1mTqZQ0A4haSJIQQdKrA3mTvQDEyiBv6EetqLfZSfugfnUOIy9WoKAB8qkhwPV+zKmcNhkf3UQoBUqUAbgb+lQZFnzOrEkvNjU8SJUPhCUpn0tXmKHVqUUwLdafgmSQbDc8edVZpFaPXEdpcOowH2p/wBwqdGcMH/6zX/mP3ryFeGPQfKqSlJC9ECdtqLHxs9uGdMbd81/5p/enYnGIDevUnTMaptO29eMDCnon5Vv8KnTlCOuof8A7J2osVIKnNGeXW5/3ClXnGIGlRFjSquQcUZrD9lmD8SX51abC0nmar4DKw3iClZIg284M+1SYDtGfEkkyB8PWD+daFnAo7rvCZKtyfiHkBWS6dnVNwVOJkM+zJTmKVJ1aTpSJ2A4FXMtwBXC1pPd6oV1inY3JVaiUpF9lGwJ6T1olgMSUYcgyFjgmLzwOT5023QlCMncmF2+zWAUE+NUbnxGwg+XWsJisHoKyTp0mwO5HB9xXofZvHFy61EJSnUoW4sE+ZJ/esx2wbbW7N9RgwIvxaN6UXrYZMcW7iZ5hWsm58hRrLcrLsBYPdi5jyqv2aypanvAfhmxH0rT/wDS3GwjujqWpfw2Fza1/wA6cnf2kRjGLXMD5rkiWwnuipUzIIiOlU2MpVuRFG+2OYP4ZKULlLgN0qiwIncetQ9l8wW64O90FKCLHz2kcilb42VKEXOog4YSDASogbkCrRwAIiK1mCxAQtaUqAubBMiSZtewqpicMCsxeTWTkbLEomYGBeccDbKAeqibeVaPIexDzrobUUIITqKpkRMeHrvtQX/rzrDygllFyU61klJFuB8qNdnM3xicSh4KSppIVqQLBIIFgTc7VpfyYNSttdGk7Vf0/Q1hQtrUpTR1LndSdjA2HWvO2XUKWUpInpWgzrtw/ilDUottkkaEbROmVHdXptT2EoKSQhmQPiNikAAgm1vanOuh4oN7bA2HwK1r0oQVR5ip38uUhRStMKG4+tFMHDSwtI1FXiJTNgqr77YddBM3gXMm3nWT+DdfbbMqpkbWqpjcDEEC5rV4MhnEuAhBkyAocfI1TxXaVHerQloK0Hjb2ppO9GeRXHYHwXZg4tQw+oIK91kSEpT4ja02HUVVz/sThmWml4V5T6+8KXJEKgixQhOwmZJJ4o+O0DaFhWgIKkkAhQtPPkarHFQmUaFlU/EkQIHVN+d4rTpfkyhC5L4MzhFYttRCHXUgGwklMeiiQPlV7MO02YtJClKZV5qZbKtrG6aNYbFQqFAalXBSTbymAeKixjMmTfn1rPnR2fx4taMNmq8U4C6+6tZ5CldfIWHpFaj+nOO70OMkzpAUmeBMKHzg+5ql2taJZGiTqI1Wg77Abm8Vd7Gdk8VhsegqCdBQorKVgjSQRHWdWm0VpF2cmbHxNoMBTvsNZ7NO1jyH3G0hEJVAkXohg8U+8wHFONthRgBI8fre1ayjxVs5oJzdIunKhOrk1XynBy3P+o/nUOWY50YksLVqQQSlRjVt5Vq+ybWFLCA4s6yCY2i5qaLcXG0wL/04xMW68UNx2Xttf3VAzO467bV619haGH0aobN5tyZ5FYntrlbKWJQ4FeNPh53pkGNX2hYG+r/xr0PDLDmUtKRJSqDteNR4ryfNsFzHWvVuz2I7vKsCZtAkHkEKtSa0aVRhcRnDQWoELsSPhpVke0L3/qnvGR4zaDbytSoJNTj+zrekKG86oSPFHMep61J3TmjX8ICgNIufKSLJMdKFZHh1O6CJWZnTqk+pk2E1oXcd3ZUQE6iPEgfDI5mkro0ajaS0XckcLTbzLipRiE+ALEBDo+HxHg2v5UPz4shwpIC3VouUiUHSLwY+vlQvG52t8aXEEpE6bHw+c1NlzZWtA06oBCriQfnsBRHZOSNNqyIZkltBSAlRA8SVjwjawBMkx51zCZfh1Psl4KLS51kmNFvDBTBCZ/OhXakNfaG0NlSU6dSib+LoPei4fX3RA7vTEFIEm/JPBo6Y29fAUZbZbblAAJnxJJj5nerGBzlt9RQhpRU2RDnpBkUNXlj7jSmkBOgCUrcOm0CQOCRTchygMlKl4gwRcIiIt4SDc35qaQ1fjYW7d4A41sSkB9AR4gfiG1xxY1SyvJMPhWrK1urgFZiwG8DgTzVrOsyS2dKUqKlbKKvIkC360HzLPB3ZacaVqVHi03AI45Iq31ZMVfbDvZ/LsO8twFxYcQgqRBGlwAG3qCKG47FAeEAqUYiDsT1qphMY0WxoSkLQRBk6lAcA8SDen4vUpUoTp1mI4EETB5sBeopPY1OXRDmmTiNKkkrIAgWIP+nj3rTtZc3h2x3a9bS2tYUqEqB2KVDkg0Az+WFIkhazsQrwg/6iaky0LdJRHiBGpJ+FJNyU8XqkrEuUV7iI5SoISpO0STbm5EcUXy7Lg1hu9BDh1aS0q5SVAkTwZoP2pcabSjQ6pThOhSRsL3MeR2qr/wBUhQElJIE9R93UQOn60JW6LUuKtdmkay91LgWhtBEQEarE76T+GRallDSu9UpCVhsqKglV1C5tPQG1CcowOIddhA1IWrWhZMAEbT0sDW5wClYdpQK21lXiQ4NlKkzPJANhNT+y6b0k+jOPhp7UpIWlYPjXMwkSJ0ciRHzrPZMwGVanEFQNzxqnn0q884+4suspCXCspgWSEc6p3vz50sxy4tNlaHEqIABSmTpUASedj+lNNdA1PutIA5ijRiHISSy6qWyRaeQD5X+VFE5AdGtC0TpHgMhSuumDQ3s9in3koZBBCZIndJ61bxGYOMrCVpvIKVJM+xJ2MCk7qmRpSuIPK0oRq8II6KUT7k1B/wBX7wpAsPzqDtHmaXsUE+FKZjwpFzypZAuacw0ANgCk3isWvJ6UVPlw8hp9waU/iFwPMdaKsdpVh5Lr0ERpISlKYT5BIAnms4Hj0lX0HrTnsUEJ/uLAJvCUTbrG8edEZPwe5H0mGGNvL5W2x2e5Q59oW6LIUuxJEQTxO9bxnKW14dLbagoiJUCDf9qzGMUcS00HNDrCdnGpB07eI8QbE8Heu4ZhWGdHca4V8I+JO2xOxvVubemeJDCsTuKTT6ZuMHkbI0EpHeQUhQN77zG/vWTy7L9GJQDZTbviO3hmFCfMcUb7P5w404V4lrXCfCExcz57WrXKwzGLUhQb0pB1rBAGpcQnVG8XPypSnwVmfqEr+3+wA5inH8QgNrV3YXdCSYLYB+7tOxmgOZ4nXiHG0QVCANVgI6V6ZgcmaZWVoQlKjyP5ah+fYXDd+jvAErI1AixUJuDG42pQytqvJytR5p1qjzPN8pC2AU+F0bxKpF5Gn9qOZov/AOVYNoGCWpmYIUBate+y00vvxpBSiEjgcz61m8EGHGlNYlQTKgW3FKSFKMkkJBjSbx0vWtPoft+6tI8mGXsr8Tr47wk6vCTeevNKt252aw6SR9kxKYJtpSu02OsGDIv70q3SOfQDyrthgVKnuktKA6RM8edM7Utt6VPI/D4gFGDcEegrLKwDZSVeIhSbCJIP7VpcPge8ToTCU93AHBJSDKvl7VzJcejaWbktpWC//i54IENJ07RJogvNHwmUgNKi8QdUxI/Sh2MbLK02SfxIBsOh6UZy/FB9KgkSEnTfkKGoSOLg1o6SsyjJyfEG4nOmzAeTrTAM8oJ4npNbXs7mGFawyloBWqZ8MSU8CVbV5s7lJU6UQZBgjkfvVjJcI82soCoSDdKh5/KKT7tF8vEzX9q+2T62UpQUttLEKSACoT1WfzFBcpf7qC6hLqSRv8Qn8NOzDEDuliApU2gWEKuJ22oIvDuFQ13EbG3sIoe+zOMnHaNri8xYCAWvGlQUohRugckCgmB7SuNvkJCHlKGgE3KRuIq6rEIS2laUqTpQUGbggjzrMnLFga0mFC++83p3aoTe7SN1jsvZeHdsuoaxBEqbJtMQTO4NUcWXWv7SwfHMwQbgfi84rOjKHD/duhYEpI3KvY1fxWPW2W1OL1JVB1H/AG3t60lcei04ypPsrYXtItX9sMawLGbzRXD9oNB0Jw5lJGqFWTP4j5Vn8ISH9bR0aiSBaCDJE0ebzLU0tCGyHVA67CTyaVKtDeWSeyjj+2ZDqkuNBSAYImZjkefnVxt9hK0qUhYKgDpMqN5hJO/QxWdW3qcCyDC7SNwRv+VaXC4YhkK0q1A6ivmxtH5U+KXRLzN97BWJQ66+pLSyhsqhKRbSmL2mrOAQEJebBKlNiSq9yBNr2k07LMUy2pxLoUtZNh/OarIeSMUpxUhOk2Gx4g9YEVElo0x5E8itkTefYl4wmwsDpBmifZ/LQ266HQVK0mLkQY+8Zvv50HwC4SFJIF7yIkbx6URzPNlqT3nhQEkAhIixF/Wrj7XZlObmmmyhgndLo1SlPJSSPnHFE8SEmAmfFyd+Tzf7otQ3C4bvF6Z85H+4D96vLWohSyLBRjztMetzU5Pk9P8A8qeOOSsnfgqdnOzgxLytY0NlQRrUYEE+JU83qxi3kqcJT8CbJMfFFtRH5VTbxa0odSVQCs3kwE2MxsNh7mqJxC3fgQS0DHPi+V4qH7qSOyDh6VyzT223S/TCTWJUpUISSgbqkfITaimWZUHFpbSlKluEypXAAgqJ3gSI84iomMKooAJCLbJ9fPa3lT8CHcO73rahCxE72SbhU+YmKvjx6PKz+ul6h/5H/XhG6weQLEKStCRASUoQQPAAgkCbzHNWMG8WtLKwhSQsDw3CtZtbdtYkeE7i4mDWOYxq3NK3CBcidgBccVTxmLWw4l1J+Hwq/wBTaja+9jsdxaNhS/ZEJeYs9sHZ5ruiiIJF1fe+dX2MtQlsIE2Fjz86Admc0S40lS3FHWAUydxA2607P8aP7aW1k3uJN6ppNW0T75SpsInTEEm1t6z3axkFWHIUDp1pJ5AIBn6UJzX+oSW33EJbB0qib3ix+tAc97YLfbVKUoNgmNyZk/SssPossG5NaJ/kwtUw52xzVlphKbFa4SkDcnb86w+BwWNaSsONOq1SUwUEBRuLE7UFaxZfx7WqfjSCJ6GTXpmbO3gEgRXfjxKSuRz5s7jL2dHm7vaHMUEpJKSOLW//ACpVdx6UlxVpvufSlV/RiR/JmAnczUE6e7T4hbxcUUwmcy2ApsoCRZYunbTfYihePJQlEpA1D6b0S79CmCkABZER1/auI6OKKuDDcqKik25k/I1UwWP7kO6dRKwCIEQoK/UVbU0EoKSLgbzYe9VMxxSUJSNIneeommJa6ODMXi4HAu6rkRudryKNnEOFKSqAojgATfyoOtQUpKkJsEiw4q65rQ13kRqNj0NFFXvYUyl1xSVpUpA1yB11Gwn3FD8C0rWe8WY5jcVDgMKAUndWoHUDurf86LDwqXKFKUkzEjSfQjcUmZruwRisIDrUgqWhKhAWowb9KalS76zcXsdvKieLallQhQUsmLbkXrL4tACkgruRe5IHSmi2a3CY1AE6kpA54qDM8Sl1htOpKgDEAXm/O9B+5Pcp8V1GIIgRz6zRZAaaYKkaiQJUIsFDn0o6F2yg00knSSkHz5ii+KxOHaUB3mux+GZki4mh+Y4pLyW1gzbUqANydhFTYbDNhxtRTqnhRsZPPpQzPl4ZSy5JCY0rK0OTGiRBIO/pRhGflClB3WUqkBATva0jgVSzLMgp5QasEqIsowoCw22qFMqcSTFgZj70DczQUqst4bElY1uJQlQ+ExcwPW9QYXUklQXOoEGw2VvXMqSHQrRpnodpIrQYbAacE6tSQHEpOkdCN6lteSjHpeIUBBIm4jcUWzzFNvNlKUqSEASZm/l7VTwSUhKVpUS6r7pFkwd58xRLEsj7NIAkuQY6Dmq8oWghkDHd4HEviTKNIj7x2j5kUKwTbrq+6RCtIkgxGvkgnYjb/mtUrEdxgUo0ggAWIsb6r7SJFCsFj2mmStCUpdUSCBqJSPxQduPcilJrZth21RmM1aKk92sePUAmLyQfIevFXMoBSnQQAEmPPrJNXMBglOFbqgpKUgaZSfvXHSAoSZrrjZSo+AKHSdM/+6DShGlR0es9VDJmdPrV/P5E+9pSfFE9flUOWOBatIlQkjw9CAJHuqr+YM4dOHClLV3hIEJTKTqslMqIV5lUbA2oZk+Y6HH9IBgaR0Egf/yLVZ5dtrfQUeCUaQVyEm4jfxcX6daLYrJPANawG1TpcMSBEiUm5O21Vn8rZU2FqWWyRZAg2FrWmCRsap5qpKjq4JBTfjSE7egqKs3jkUEaPLXnmmkslKFLbRK9dvFvb58UVXmPeJWsJkoTqJ4SI6+tUe3uDVOCcjTqZhauSUpQRPXc1ey7BxlmMkAykKBG8QP2NdaUUk/khzlLVmGGZBTkhpEm5385m/O9OxuOKQg903GoAkpngxUeWtalKVxsDRHOWS3hVSj4lJg/kYrqzKMY0c2JylJteCp2TzkB5XfdygASCG0i4NrxNGcx7QAklK5SEmYAtz096ySUf29UfCuD6KH+K1TGXk4RbiUzqJm/AAG1ckprHpI6Y4+dtsA4zO1a1aVmJ8v5vXaDutyTalXTwXwc/JryV8ThtJYUZUAnY+tOx2OCQohEAkD6zUeH7RoKgrxDSIFrHqTSGISt4ELSUzMk/oa8xWdrddHGMeNKh4YVwbiheaYgFQAJKU2B68/nWnz4sKZJQkJUgSVQIJ6CKzSsSy4PGChUTYWJ9KtEN0SIxxQBFpgmD086LYzH6cKdAMFQIBvBO++4oErFgJSALgXtfe3tRPC5oS2AoymbHegPJawSe7UFqXqOnXBBhJI2ip8uxywTKptt9YoDmuaqVCdRPX+cVJlglNCjYOSQWxmeKC0LQnSDbebmyooRh8OkLBJAHnc79K6gWM20nc8Gqrruri4O42qqoclpGjxOPSGUoUStevUmUW0AEfU/lR3sxhEPoLjiTpTYj8UXukbgDpWPU0StJmbD2H6URy3tCpsFCVkAzKUjTI81nb2oUUuzNtizPEIeecU0ShBPhASBIAgW4qzlLJWpMAw0FFR/9pOmPahLby9a9J0+KYTcJnr+KiilqYZShKyNayXFAELhSYt7TWcykvgz+XoUtyx0lfB5m486MKy4llRiVNpUZB2jr5UNZfOudKim4QTuUjwgz7VtuyGTqU3iAqNLrcX31GdvLypz0rQGf7IZcFPNwd1CYPG8eVen51hR9mdSkAS2r8jXnvYJo/akJvIJBBHIBr1F5iQUnkEG3URWWXTTBM8XyPChwpSdiQD5iRXrjmTNQElCYGwry/s9hil9SY+ByPkuK9d+zz/zTzN6oaMZ21x2kJZRpMXN/W3kOaF5YChp9R3KA2AkyQVyZNhAnT8vOiHa3sx3CvtSXDomFNLuNStig7gT909fag4KQ4T8YAm5i5TvboacOtGi3+hLwiw0h0OBsEgFKCRBAuCkWttFA3M3fgp16oIklKYncAgC/vV1S+p8/c1dzjDobS3oIhSASeqiZJMe3yq0yJY1SA+LaW4U96olKTPhCRHsN7dagwSS64ruyru9WkRY6ReSesmpszxoDUJIKimLX4iosl1NtQG1qIOokRbUJHPQT7inZGOLqjQYYPQApeqLAEXttcG/pFFWcAHCgLELBGmdjcCDHkf5es0ntYESFIcTNiQEm0j3HtWp7J5o3inUlFwgyoGygQbSOnM+VS35Kkp9NGm7Q5G5jI1OXSfCJsOsCjGTZcW8MtlcEKRpBmZqVLGrZJNSowSj91QrL6sjXivgzOXdinG0qSQk6lSFA3EcRU2c9nX3kFAIAP6bVqEZcsc/U0jhXus+9OWWU9sFBLSR5i92HxQaUgAEqWFewFGsCziWcMpvuVEwY25rad28On0pd46N0fSk8jfYKKS0ePL7K4sGzK/mK5XsH2hX4PpSrb+XMx+hA+aVYMls6fijb3qnh0FtQ1CCNwa33ZlhhaVFcJVFrDfn61W7ZZQlAbU2nVuVECYH+oitHf8AQu9AfESppaEiZAIrmW5ErSdXIHqD5UYyfQUp8Oo8p/b9q02BwKCoSgwNxBSfqKyytroaeqMzmvY/DN5f35cUMSNPgJABSVRERO15rN4HABSgCd4jexNendqsqXimylCEJJ31Kkqgzc8UHwPZBzw94AI2UhUn6imsia2FFJ/+mG61PICQJAFyry8qA5VgVEK4g/rXo2EypeyyhXpIMbfOosB2KbaM6lkdDA+sTSWVJ7DiwZg8AsNFopSUKMxvfrtQzE9koQvQVEniBc8VucNkyUqJBXHCdUgVcbwsetYvI7tPQ6Zin+w7jGHDrkEiAoASUg8mKB5X2XcDhJEtGfvXg7GN69WVh97mDuJ3qMYMHjfmnPNekiUYXC9mnNatLalAmx02tcetS4rse8tcOa0ci23oZg1uEsAc/Klp1bE25NT9X29bC2YjFdmFy3pQVhIjcC3SKNZY28hJSG1JHmRRwMHr71K1g1qVpQkq/aksr6HYAwX9PcQx/wCpStJSTqIk6gCfij9jWgwLKlgpVqlWywTAtyaIY3NVy3pBQUJiLm20KBG1tqokrE6SUhW6QfDfy4q5ZFYjNM9lW0LKkrUComZgyd96O4eUCNSj0mK79mPX1tXGm1IUCFXG0prLm2FgvtS0HWNCpgqB/wDGVR9PrXnWIzVCUkgCCLR/Pzr0ztJilrCdSp0ybADgD3ryjFv6Ctu41SJ3BSSDB5SRvW+P4Ro4LgmFMsy37R/3QttJukhPAAPxbJt61fa7OsrAS2/q2MSF28r1l8x7QLLKW0mwkKiRIASlJt1A2qg3mOlNgZ99/LpVtD5Ho2H7L92nU/skylMAR5evvzSynKtDZ1XUolSj1J/QAAe1ZjsfhncQvvHFKLTZtqJOpW4Angbn2HNbDHYsJHT9Pes5OjrwRr3MCZthW0pUSBAEk1ov6Q5Sy0lx5wp7xdgiZKRMkkccAeh615v2k7Q94e7bJ0Ayo/iV+wo72ExSjjWoMagoe2gqj6U1B8G2Y5sq5aPeE41sbECnjHJ/GKzCQfr7/Kng22Jrn5GX1TSKzFA3UK4MxSRP6VnAn1riRejkV9T8GiOZIqM5s3yTQHSf2qNSiKOQnk/BoRmbXVVKs6Xz+E0qdi+oZ9fY9nWVlNzckW/KiDGWIQIG0SQeaIginkTMxHn+1JybMuRSbwSJBAjof8ipHG0A3Fz1kzU/dpsJ+lM7sAmD8v0NIOTGo0+hpHSPQ1MGoFyf81wYeZkW/Oiw2NSRNIrG0D3NdVhtRAiI/SnJwaeOf+aLDZEy6I4j1qbCuAmTBT0Bg0ksAGbXp3dD/HnRYbJcVi0qBhMdPL96guBeupw/qPc0nUCb3t/PenKTewGFqTTEscfK37VIGBNvfepA36/z3qbHQxto2HXb3rSZdiG0yEJs2m67X61nVNm5FTYd5SUqAUQDuKuE+IUdzV9C194hOkKHP4hY7e1DkO3G467washrUNNwOP5xXFtkRM/z86lu3YqGLXP+a6HQI1THISmSfKKk7iTNz/PShOZdsW8I6EOEJETJO5vI9rVUI8nQUyPtNikr/wC2koERCt5vJI4ryLO3V96qASBMkJ2EneBwQd+tb/M/6mB4HuWEL0n41/oDJV7CsWvtJiw4VIUEFaCmEJKQkQUkQIAkEmdpJ611xjx6N5zuKVUB2MK64QEJUrVYQLE+u1G8s/pvi3hqKUoSD4ipUlIBgmEzza5F6poxuLfcbHfKU5BRumA3eZA4ur516VkuaDBKQlAUWxZy8rWCZJ/3TJ43O1VKSRMMbeyXD5cllgIbEIQN5+Z8yawGfYtbpIb2Bg3uZMaR+ta7t7n5ebUphBQ0YQVK8KlEk/dBPpP8GRy1CeQT7be1ZRjuzfLlbilFUZvF4ItqvF+nvWq/p0rTjGwf9fsO7X/iq+Y4RK0rCtQtKSRNx8rRI96IdidOGf1Epcc+EwSdMiSAIEKi3I3860d8Wjlo9TEyf5vVnBlGv+6dKREQN73FvKq2HIWkKSbHk/KpCkHa4/grg6ILOYuoTIb0KCjIImUiZAiqfek7CelOWwDaBt70xOH6f8UN2y0ILVOwqRUzttXGWVExYk/zmnOJ9JH84pBRCpRnr70qRQOd/U1ymKiUNDikWxIEV1Lloi9IkiJPvFVYhwbgmJohkuWoWTquU/dOxHteh4UIP7VYwZHeIvHiH5inGrAK55kojvG0J0hPiA8uYiDAoEGx53o5jMz7t8kK1Ii6ZtEQbbTQVwiTB8M2txVTq9DGdyB/g1IlEbT6TXAR0NNaUCTWYD0ojr86Wnypg5N7U4Knkn6UaAcB69a4Wpvf508YsoMj2sD+dMXilRfbfYDf0o0A4Iv+VNUYHA9q4vEEjcmPKB7U0+pj2pALWOCflap28MtRsB6kwPmbVXcxqW0qUuQhA1GInSBJj2oRm2NwGZNhxr7ZLI0aWUuFMGFkkoQoE33kH6VrCClsKDeKeS2YUtAPktJ/I0CzztQhphbqFpcWBCUah4jIHrzNulBsRlOCbYdKsHiVqSkkOOd9pTF5UCsSI6CgJwP2loIZy7SlSrLQkpJ8KtJ7xZJCbgk7GKrhHsKCWD/qEltKQ6dRKipyCNX+1MKKUbR6RN5nK5j2gaxC1rc1eMyEg2SOB/OtFcf2RfcUXMSw2y222E6kFOmEm0pbMyBMkDpQxSiw2pWHSgsPDu1mdSjpKlEOI+6DuI6C9aritqi4t/b4KTCm1nQ0pTfKiSbp5sNzt5USxLOHZa192pyFQSDoNwLqMKkbbad6K4DsgRgXsT3JTiXFJDTaQoBtGsAnQJXKgD6COs1mM3xpSjulLUlyfEgpUImxnWARaKuMk+hMu4LPkISUoYKCop1K1hXwm1ymYvcDe1Xns8Sn4pCubW8oPNY3CrKVkQFAc3iAPI9BV3Fl3UnRfWIA4HAF/wBaU4OW0a48vDQXz/N1OISGyO7BM6jfVwQJk7mgjWKc2C1e0fvWlwXZJLoJcU4XLBSpUJMRaRBFQu5IpmUL8QjwqCTBB9RANKPtRMnzlYAVilGdSlqEGxjePWtp2LyBt59ZXMf9zwmLyBBPTxHaKsZBkLWKWUKEobEqKbG9gAfUz7VquznZkYQuePUCAEmIIQL+LifTpUzmqa8kV8mgS2EgAC0bRxTEq/088VwrPr9Kat0C/nXKGiXvaYV+G4MnpTUOXmK7qny8qVASJdIG1RvPweR7UgozP60xTh2j5/y9A9He+HnXahLx8qVOiaRLA5386cADHTj+cVTC1dd+vHlViDuelOjOyQA7fpIqQNkEbWPzqNG3WPPmpAo1JSGurPlfrSQYtI8vP9q6n0+vFcSqDwTxQFCTxbb+Gn955fn864Vn8P8AmuKHy9aBoRUeg+VMdJFgBfkn+RTi5Hn67+VIvC1iZ8v1oaGNKD7fObfz5U4kxffi9dLvp51w9Z3p0FHJm1oHnf58U9SLXn6HzpgmbX+VP0X42oQUdS6NQPTcRIPketqtPY6EaG4baggISAlMRGwFhHFVVpVHWi2X5GpYBcGlPT7x9elXHk9IYAGJSQYiBaanIG/kK1beSsCyUARuByDYyOaz+OwfdLj7puk9U/uKJQcVsVg8Omdo6G1V1Zc1t3TcTIlNrTcD+b1eA9I/nNNUPIepqBnUgz/Pl/mvAO0GKS9isQ4vXqU6uAkCICikXJ6CvfXHFBMjcTA6qiQP8V4BisE40rQ6kpcHxA7gnxX+c+9bYwQKeQJsFAed/wAqO5e8lbehUR58Rsb1VwDGpzyAJjrx+tHmuyOtsOrsk+FKQbqI3J6ARA866E6FLSsv9lsWC6EHUSDBUkjRa9zsqeg61tsUQltSiYASTMTEAmY59KwuEyBxojuRKFEAoIVAn7wVED+TRtvFuYcaiFJSb7Sj5iw+lTJJmcZNeNF3+niysPOKuVrAIAgWGqQOJJNvKtn9D62rOdh0JU2paVlwrGpxRNguVQACZAKSAAJA0edHSsbBX7x7xWGX7jQm2/5pAgny9vzimNREn+cCmLANwIPNZgWFkcAe5J/KmBRP3Rf+daiB5Nvauao/zb+GgLJVLPQCoXHDfba1/wBKcXbSKhcftexpUFiLh/BNcqP7R/IpUqYiVCQQY3HlzUyBalSqiSVlBiTFcU2aVKkyhqFRO1JShvFKlSAfoJuB8zXEyN48qVKmI4FetO3j+eVKlQhi0AH+etNUjmBHv9K5Spgc1ACOvTrTkG/pSpUASFfrSxDi1xK1GOpmfnSpUkAX7Mt+NZ6AVVz2e+uZBSmB0t/g1ylWz/1jBwWCYk3rqmz12pUqwBjFCJ4G5615f2oZbOOf7wTJSE7/AIE9PalSrTH2S3QAyhsF51YEISdCfn8+K0icSpZEeECyU8AAdD1Mk+ZpUq6Ga9RbJTiH0hSi6oCDyTx0NEMmSrFyl5UttpCikCLxvIuYE881ylSozxTck7KmRKw7uLCG21d0424k6yJOpIkCDtHUz6V6CQbSB0t+VKlWOTsq7OaYO2xrjSD0j0PvSpVkJnVJB496TiDG0+tKlQIg0EnmPXp5etI4U6SoyL2vta30pUqpKwK59B7zXaVKpJ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20490" name="Picture 10" descr="http://www.theprisma.co.uk/wp-content/uploads/2011/03/Desmovilizacion-en-pueblo-ninyo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2204864"/>
            <a:ext cx="4022161" cy="3312368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7000">
    <p:sndAc>
      <p:stSnd>
        <p:snd r:embed="rId2" name="explod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animBg="1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/>
          <a:lstStyle/>
          <a:p>
            <a:pPr algn="ctr">
              <a:buNone/>
            </a:pPr>
            <a:r>
              <a:rPr lang="es-CO" b="1" dirty="0" smtClean="0">
                <a:solidFill>
                  <a:schemeClr val="accent6">
                    <a:lumMod val="50000"/>
                  </a:schemeClr>
                </a:solidFill>
              </a:rPr>
              <a:t>¿Cómo  sabe la identidad de estos grupos?</a:t>
            </a:r>
            <a:endParaRPr lang="es-CO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3 Título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es-CO" sz="2400" b="1" dirty="0" smtClean="0">
                <a:solidFill>
                  <a:srgbClr val="0070C0"/>
                </a:solidFill>
              </a:rPr>
              <a:t/>
            </a:r>
            <a:br>
              <a:rPr lang="es-CO" sz="2400" b="1" dirty="0" smtClean="0">
                <a:solidFill>
                  <a:srgbClr val="0070C0"/>
                </a:solidFill>
              </a:rPr>
            </a:br>
            <a:r>
              <a:rPr lang="es-CO" sz="2400" b="1" dirty="0" smtClean="0">
                <a:solidFill>
                  <a:srgbClr val="0070C0"/>
                </a:solidFill>
              </a:rPr>
              <a:t/>
            </a:r>
            <a:br>
              <a:rPr lang="es-CO" sz="2400" b="1" dirty="0" smtClean="0">
                <a:solidFill>
                  <a:srgbClr val="0070C0"/>
                </a:solidFill>
              </a:rPr>
            </a:br>
            <a:r>
              <a:rPr lang="es-CO" sz="2400" b="1" dirty="0" smtClean="0">
                <a:solidFill>
                  <a:srgbClr val="0070C0"/>
                </a:solidFill>
              </a:rPr>
              <a:t/>
            </a:r>
            <a:br>
              <a:rPr lang="es-CO" sz="2400" b="1" dirty="0" smtClean="0">
                <a:solidFill>
                  <a:srgbClr val="0070C0"/>
                </a:solidFill>
              </a:rPr>
            </a:br>
            <a:r>
              <a:rPr lang="es-CO" sz="2400" b="1" dirty="0" smtClean="0">
                <a:solidFill>
                  <a:srgbClr val="0070C0"/>
                </a:solidFill>
              </a:rPr>
              <a:t/>
            </a:r>
            <a:br>
              <a:rPr lang="es-CO" sz="2400" b="1" dirty="0" smtClean="0">
                <a:solidFill>
                  <a:srgbClr val="0070C0"/>
                </a:solidFill>
              </a:rPr>
            </a:br>
            <a:r>
              <a:rPr lang="es-CO" sz="2400" b="1" dirty="0" smtClean="0">
                <a:solidFill>
                  <a:srgbClr val="0070C0"/>
                </a:solidFill>
              </a:rPr>
              <a:t>CATEGORIAS </a:t>
            </a:r>
            <a:br>
              <a:rPr lang="es-CO" sz="2400" b="1" dirty="0" smtClean="0">
                <a:solidFill>
                  <a:srgbClr val="0070C0"/>
                </a:solidFill>
              </a:rPr>
            </a:br>
            <a:r>
              <a:rPr lang="es-CO" sz="2400" b="1" dirty="0" smtClean="0">
                <a:solidFill>
                  <a:srgbClr val="0070C0"/>
                </a:solidFill>
              </a:rPr>
              <a:t> PREGUNTAS PROBLEMATIZADORAS</a:t>
            </a:r>
            <a:br>
              <a:rPr lang="es-CO" sz="2400" b="1" dirty="0" smtClean="0">
                <a:solidFill>
                  <a:srgbClr val="0070C0"/>
                </a:solidFill>
              </a:rPr>
            </a:br>
            <a:r>
              <a:rPr lang="es-CO" sz="2400" dirty="0" smtClean="0"/>
              <a:t> </a:t>
            </a:r>
            <a:r>
              <a:rPr lang="es-CO" sz="2400" b="1" dirty="0" smtClean="0">
                <a:solidFill>
                  <a:srgbClr val="FF0000"/>
                </a:solidFill>
              </a:rPr>
              <a:t>COMPROBACIÓN</a:t>
            </a:r>
            <a:r>
              <a:rPr lang="es-CO" sz="2400" b="1" i="1" u="sng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es-CO" sz="2400" b="1" i="1" u="sng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es-CO" sz="2400" b="1" i="1" u="sng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es-CO" sz="2400" b="1" i="1" u="sng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es-CO" sz="2400" b="1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es-CO" sz="24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es-CO" sz="2400" b="1" dirty="0" smtClean="0">
                <a:solidFill>
                  <a:srgbClr val="0070C0"/>
                </a:solidFill>
              </a:rPr>
              <a:t/>
            </a:r>
            <a:br>
              <a:rPr lang="es-CO" sz="2400" b="1" dirty="0" smtClean="0">
                <a:solidFill>
                  <a:srgbClr val="0070C0"/>
                </a:solidFill>
              </a:rPr>
            </a:br>
            <a:endParaRPr lang="es-CO" sz="2400" b="1" dirty="0">
              <a:solidFill>
                <a:srgbClr val="0070C0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539552" y="5517232"/>
            <a:ext cx="81369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/>
              <a:t>PARA NADIE ES UN SECRETO DE LA EXISTENCIA DE ESTOS GRUPOS, LOS MEDIOS DE COMUNICACIÓN DE IGUAL MANERA LOS HAN DIFUNDIDO. ELLOS IGUALMENTE HACEN ALUSION A SU EXISTENCIA.</a:t>
            </a:r>
            <a:endParaRPr lang="es-CO" dirty="0"/>
          </a:p>
        </p:txBody>
      </p:sp>
      <p:sp>
        <p:nvSpPr>
          <p:cNvPr id="17410" name="AutoShape 2" descr="data:image/jpeg;base64,/9j/4AAQSkZJRgABAQAAAQABAAD/2wCEAAkGBhQSEBQUExMVFRUWFxgXGBcXGBYUGhoXFxcVFRgXGBwZGyYfGhojGhUXHy8gJCcqLC0sFR4xNTAqNSYsLCkBCQoKDgwOGg8PGikcHB8sLCoqKSkqLCksLCkpKSwpLCksKSwsKSkpLDUpKSkpKSksLCkpKSksLCkuKSkpKSkpKf/AABEIAM0A9gMBIgACEQEDEQH/xAAcAAEAAQUBAQAAAAAAAAAAAAAABQEEBgcIAwL/xABFEAABAwIDBQUEBwUHAwUAAAABAAIDBBEFITEGBxJBUSJhcYGREzKhsRRCUmJywdEjM4KS4Qg0U6Ky8PFDs8IVFiRjc//EABgBAQEBAQEAAAAAAAAAAAAAAAABAgME/8QAIBEBAQACAgIDAQEAAAAAAAAAAAECERIhMUEDEyIyUf/aAAwDAQACEQMRAD8A3iiIgIiICIiAiIgIiICIiAiIgIipdBVFC4ttfTU54XyAv+wztu8wNPNY/LvVjDrCnkI6ktHqFOUXVZ0qLAaveq0HhbE0OOgfJw38Dw2+Khq3eFVuNrCLuFtPHmsXORqYWtrr5fKBqQPE2Wn27aVd/wB65eE1W6btOkeHfeJcPXkp9sq34rPLcQro/wDEZl95v6qMqttKSM2dO3+EOf8A6QVqtgkaefkb+i9AwP8AeA7zoVeVvhnUjZ9NtrRvNhO0H7wcz/UApiOYOF2kEHmDcLTDqLhORuFI4Zib4XXjkLeo1ae4grU37S6baRQ2z+0jakW92QC5bfl9pvUfJTAK0iqIiAiIgIiICIiAiIgIiICIiAiIgIiIKFa82q2xkmldS0brAZSyt1vzYw8u9yl94+0hpaXhYbSzEsZ1At2nDwHzWO7OYWyKEAZu+s7PUgH81zyy9N4z2t8P2aay/Fmb3PS/eeavW0UYNy1oHO4A0536KU+ilouM14TU1wRqCCCNNRosb7bQuNYRTzi4aGyAA8VtWgHQDUKBFP7IN9iS9pBPA8e9bUt+zlmCprFKmWKphdJHwxmzQS4HiFi0jL8XxUriOBh9nssC0cNug5jLuK4Z39/l3w/j9MYfFkHC/CeR1B6Hv+a9IS0ixH5KcrsIAYCCSbWN+Y7+/osbmnLMjqF3lmnns7XpPCdchyX0+VpFsvJQE9eM7pHWEiw5Z/qFecT66mYpA0H5KPq5O12b25Zf7zVl/wCokHPRX7aq8ZBF3e8O4cx4kLpMpWOOlxh+IPhkDmmzm53/AC8Oq3Dg+JtqIWSt0cMx0IyI8itHCTLLILPN1mK8XtYb3tZ4/wBLv/FPZ5bCRAi0giIgIiICIiAiIgIiICIiAiIgKhVVQoNXbRSfScb4SexSx6a9oi/zI9FOsmHCe5Y3QsJxDEJP/uLfIXUpbXLJee+XaeHsKsk5aK4iaXOy1tkrCOPhuANTfzK9IZnA305IKVGAAOe5zuNxu5geLhhJvlnf/hXsfZ156nqeq8nv9oLHPQ+isf8A3LCHcN9Mr8umXWy5ZWY3ddMeWc1F5LNqHXsdLZLFNq6OwEgyzzWTzs6aHzUZi0Ikp5AdbE9cxoVdkjXc7+Je0B4SDfRfAF8l7xwAC5H9e5ZxxrpllHlIeAk2v0/XwCucPnuRnqc/PVW0jS836gfKyuKWiOvRdvjjj8mUenHy6XHosl3WyEYgRydG78ioRlGSfFZbu4w+1c532Ij6vcLfAFdL3XLHrFs8KqoFVdGBERAREQEREBERAREQEREBERAVFVEGrKZnDiFczrMXeTgHBSkz+0AAQQNTobq22rpjDiYk+rPGP54+yfgQvUi9zZee9V3ncebrczmV8e1BGvPwX0+O+eV9RdROK4nwSsItYmzr9bXA8D1WcsuM3WsMOXSdjJFrWsofEMAZLJxkEZnIXAvb+qYfVSOdcjhYQcsr5df6K9a/P4rG5mvfx14YbiDXN4Giwblmen5dFV8ocDwnUEHl3KszciBlcHTLNRlZWPb7NobcuPC462Fjn8Fyytx/LpJM7uMco6S5dyHyCuZKfxA5K/bCLWGg+PevKQ3Xrl104We1vTUdm3KPfpna5Xo+YBtuQ+aja+vsQfT9VnO68LjN+U61mRN8ra6Ad62Hu+wox05lcLOmIdnqGAWYPS581rDZGFtRO11Q/ggab2/xDfJv4epW7qSvjeBwOaRyAXXCf65ZrtERdGBERAREQEREBERAREQEREBERAREQY9trg5np7sF5Ij7Rvfb3h5hYtQVQkjD9bfA6H5rZJWvtoaAUtTxNB9nMSSBoHfWA+a5fJj7dMMtKTNvy6qPqMKZIA97C4WtrYG2hVxidUxsRe51mNBLj0HNaOxLa6o+mumZI+3F2BchvswbNbw6W4bLGOMz8tXK4eG5w5gJtfPqSbHu6L4e62hyVr7fisRkS0Ej8QvZUY51uVxr/RS6x6a/rurxpP6KwrKpoLhzGpOmegCu2TFrczmfgP1WNY1jDL65DS/M9VjHHnpblx29qrEbCwz71YT4tws7Vs9FC1WLl3uqwMTnm7jf5L08HHkmG1D5tDZvXkruDDQTd54u7QefMqLo2FuimYKi+qsxkS5WpFjuXJXVNWuYbtcR4FWDCvZpWmWW4VtxKzJ/aCzfCsfjnAIOa1bh2DSTHsjLqs82e2TMQuXHqgypFRosEQVREQEREBEVCgqqFy1VvR3yfQZDTUrWvnHvvdm2O/ID6zueeQ71pav2urKxx9vUyvvyLiG+TRZo9EHVdXtTSRfvKqBnjIwfmot+87DAbGug8nX+S5XqaQ8/Uq5wzZaepdwwxySHoxhf62yHmg6kg3i4a/JtdT3/AP0aPmVKU2O08htHUQvPRsjHfIrmqPcxiBBcactAF7vfEywGpN3ZBYpXUoDy0ODntyJaQ4OtrYjJxHUahB1PtjvEpMOZeaTikPuwsIc93lfsjvK1JP8A2g610hMcFO1l8mOD3G3e4OGdu5asipyTlmT/AL/2FeUVOY5GlzWmxvwPGTrcnNJBIQdO7uttXYlTOkfF7J7XcJ4S5zHCw7TSR4i2eimNpZKdtLI+qsIWi7ib5Z2BbbMOuRa2dytTYPvxkha2OWijDWiwERdFYcrNcCPiozbje0+uhdBHCIonW4uI8bzYhwA0DRcDqpseO0209O8BkD5JoeIOe2SMsyYbsjcQbEOI1yyaVhcJj4r2BdrYXABvfT8lJbLbGVOJSvZT2axtvaOcbNF8xewJPdl1W09ldxUcEgkqZhNkRwNa5oN+fFxXy8lJGkHgz/2bdc2gk6m5/qpGrrI4mcT3hvS5+Kn8U3RMdnBVTxfcc4yM8NQ4epWFYrumrmOLrCfvY+5/lfYrn9d91vmg8Z2rdJdsNw06uOp8AoIU5cbuJJ71M1Oz0sJtJE9n4muH5L4ZTrpJJ4Yt2s46RXMcCumU69WwrTLxZArhkauKakLzZouVl2BbEF5Bfn8kGM4fROkNmhZzgWw4dYvzWVYZszFEB2RdS7WAaBBZ0OExxDshXyIgIiICIiAiIgKhVUKDkLbmiczEqpsl+L28hN+jnFzf8pCssMYA7NdFbyd1ceIj20do6kC19GyAaNd0I5O8j3c84rhU1JM6GaNzJG8nCxt1HJw7xkgv5oWGSJ7wXRtePaBuvDzI62XS2E4vQQ0YkglgbTNbfia5oFgOfPi6g53XMeFz31Xpi0bOAkNF+ts0GRbzN68uIOdDAXR0oNraOk739B9317sLwLA5amZscLXOcSALde48h3qxgNxbvz8Oa6V3QYJRRUokp5Y5pXNBe5pHEy/1LattpmEF3sDuyhoWiWRrX1BGbrXaw8wzp4qY2xrqOnp3S1jI3sGQa9jXue7kxoOpKv8AHcdio6d88zuGNguepPJrRzJOQC5n2r2ylxOpMryQxotFHyjadfFx5u59ylFrjmJtqJ3SMiZC02DY2Xs1rcgM+fXl0XrgGzdRWvLaeJ7+G3E5trNB7yQL91167J7Ky19QIYxYavfya3qe9dH4RhFPh1JwsAZHG0ue7rYXc53XRTSuccSw2fD5uzI+N4+s0yQPA72mxt4cQWabJb6qmLs1YFRGP+oAGSAaZ27L/CwPeqbX74YqtpiFBHLFfJ0ziHfibwC7D4G61q6UHJoIaORzN+pPPLJNrp1bgG0UFbEJaeQPbz5OafsuGrSpKy5T2a2kmoahs0LsxbibfsvbfNjh06HUHNdQYLijKmnjnjN2SNDh3XGh7wbjyVjK7cwEWIv45qPqdm6aT34Ij38IB+CkkVGOSbv6I/8ARA8C4fmvNu7ukH1D6rJ0QQ9JsrTx+6xSsUIaLAWX2iAiIgIiICIiAqEoVqLfBvVdTONHSOtLb9rIPqAj3G/ftqeV+qDYOP7b0dF/eKhjHfYHaf8AytufVYfN/aCw4GzWVD+8MYB/meD8FzfUVDnuJc4uJNySbr4AKDqHDd+GGSkAyPiJ/wARhA9WlwWa0GJRzsD4pGSMOjmEOHwXFBKyvdxtZNRVsbonHhe4Nkjv2XtOtx1AzB5IOtVE7RbKU1dHwVMTXge67RzT1a4ZtUlTTB7GuGjmhwv0IB/NYbvV29GG0nYsZ5btjHQfWee4X9Sg1TiW72GGvkbHO58TctBxX5tc7Q20uAvqvoKUMdCG8TyNGftJB0Pd52WAVW1FRI67nkAm/C3sjz5nzWabpsGkqKkgg8DyC51j7re04g+g8wgwSDDyJ/ZPPs8yOJwOVr8hrpbLqpaioXxcEoqRTyO7UZBe11tL8TbWB71v3EN0kBkEkD3MIJJjfeVhJBuQXdthz1abdy0vjOFy01Q2irKe+do3NJJDCcix9u035WsUELjmNVtTAH1FTJMwSFoa5znAED3gNPNW+EUznlrQM3WaL5C571MhlmMhc8ujFUY9ciwAENPddfNFiEj5Klkt/ZsY82IsGFp7PDlkdFKsdFbBbHsoKVrAP2jgDI7mXdPAKU2kwo1NHPAHcJliewO1sXNIue7Nabod7FVRSNjc36RAGMIDvf4eG5c1+d/4gVtvANr6eru2N9pA1rnRuyeA4Ag2+sO8XVRzXjOzVRRyOjqInMcNDYlrx9pjgLOHncLwdh4EDJRe7nubw2vkBqusp6dr2lr2hzTqHAEHyKhDsJRWs2nawXJ7BczM6+6eaml25fijLiGtFyTYeK6Y3bYY+DDYY5L3AJAOoBN/LmfNXuH7GUcEpljpo2yH69ru9TeymgkFURFUEREBERAREQEREBERB41lQI43vOjGucf4QT+S4+xWpMskkrzd8pMjj3vJd+dvJdeYtAX08rBq6N7R4lpH5rjapJa4h2RGR8Rkgs7Zq7ZSP4fd16kD5lWl81ujc5sXRV9NIZ2l8jCGntuba/FyB0NkGpDhrraD1H6rMN2exclVUtLGktYTxSWswXysDzIF/VbzpN0uGxkH6MHEacbnv+BdZZVTUjI2hsbGsaNGtAaPQIKFzY47k8LGNzJ0DWjU+AC5j3o7SDEKqOVjrx8LgwdGh2QI5Hn5rau/far6Nh4p2OtJVEtPURNzkPncN8yufaAgeKC+2YwsS1Qa4XDRxcP2iLWHhchdMbBYP7KDj5uyHLsjUjxPyXPWwWEPqa1nsyQeIBpGVi7U+TQSuqaSnDGNY3RoAHkEHqSuXdvdvparEJ3RyEQtcY4wLe4zs3HibnzW+N5+0H0PC6iRps9zfZs68ch4AR3gEu/hXJl7IJOlD5S2IcTgXcQa3Mlxyv4rJNpdma+CFv0lsrGOt7/CWG2gc9uju59lNbjcB9rWCVwuGZ3/AAi/zIXRE9O17S17Q5rhYtcAQR0IORQchQ43NGz2Re4Nta3ceh6L0GMzNkbI2RweAAHDI2AsB6BbW3ibl2hj56EGwBc6n1tbMmHnp9T0WlhMWZaj9dFFbu2P32tBZFWXLOBg9vbMPtZ3tBzbf6wHiOa2/BO17Q5pDmuFw4EEEHQgjULjiOq/40W0d0u3pppW00rr00ruFvEf3MjjYA9GOOXS5v1UlWxvpFRVWmRERAREQEREBERAREQEREArmje/sO6jrHytb+wnJc0ge6Tm5viDc25grpdWGN4HDVwPgnYHxvFiDqOhadQ4ciEHGEsVrfNT2x21dRh8/tad1jo5rs2PbrwuH5jNZPtxujqcPc6SIGem14wLlo6StHT7Yy8FidHCx2mR6a+h5oOhdj98dHWWZK4U0/NkhAaT9x+QPgbFZ814IuDcdRmuPqujyVuMYqImljKiZjPsNke1voDZBku+XaP6XikvCbxw/sWdOx75Hi8n0CwymOR9B5rwJur2ifwOa6wPC4GxyvY5hBvrcjst7Njp3DMDhb+Jwu8+Qs31W2FrjZLephUdLFH7cxFrcxIx7e1q7MAg3JPNZPTbwMPkF21tMfGVrfg4goNdf2hsV/udMNC58zh+EBjPi5y0e6ls67sm383eH6rYO9vaCKqxbijeJGRsZG0j3bjic89+brLEMYi7PFrmEG8txNBalfJa17AD8RLj4m3DmtpLCN1PBHhjDxNAJOdxyDW/kpzEdtqGD97VwN7vaNJ9ASfggmiuS94tPGzFaxsNvZiU2toHEAvA7g8uHktp7bb+oRG6KgDnyOFvbOBYxt+bARdzulwB4rRsshNyTckkknUk5klB5gr2inLT2Sbq1BUvgOEullZkbFw5a+SDqvY7EXT0MEj/AHiwB34m9kn4KaUVsxhxgpIo3ZODbkdC7tEeV7KVQEREBERAREQEREBERAREQEREFCFgW1W5uiqyXxg00xz44gA0nq5mh8rFZ8iDnbG90mI01yxjaqPrGe3bvY6x/lJWAYjQ9pzS18cjdWPBBy1GeYPiuyFoXfi9jsUiaAOJtOS8jU8TnBt/AX9UGmtFcMYXiwF1Svhs5bB3WbENrpQ2UkRNuSG5EkBpNz38QHkgwOKkkvYNv5t/VVmY5gyBJ+1qB+H9V0zLubw8t4WskYPuyuz/AJrqExjcPAYz9GnljkseHj4XtJ5B1mggd4Qc6slIde+alYa/iHCc1Z4nAWSFpAa4XDgNOJrnNPxCrhrgC4kA2ta/eQLoLl1ATk0m3TO3ovA4PJyb8gtw7N7lTVQMnkqyzjvZrWcVrEjUuHTop2D+z/TD36mZ38MbfyKDQAwp/PhHi4L0FD9p48gT8cgukKXchhzfebK/8UhH+gBT2G7AUEBBjpIgR9ZzeM+r7oOddmthKiqcPYU73C/7x/ZYO+5Fvmt4bD7sI6K0kpEs/W3Zb+G+vis5awAWAsByC+kFLKqIgIiICIiAiIgIiICIiAiIgIiICIiAua94FZ7bGq13JhZEP4GgH43XSi5bx+N0FdVmVpL3TyOseTS4lpdfXIj1QQmJ0ADC92Q5Dmc7ZdB3rcO4mG4e61gGusBoLyZfBmq1HWVbZBZwcbkdBexuB3Bby3L4a6One4tIBDQCeeb3Gx524gg2QqFVVCg402l/vDz1kl/7r1Z0R9/8N/RzSpzH8M/+RM112lk0wzBI/eOPkc1Z01Axt+05xcC3Jthn3lB1Hu7m4sOhPj8yfzWSrD91rSMOYHA5ONr8xZuY87rMEBERAREQEREBERAREQEREBERAREQEREBERAREQFZ1+Dwzi00Ucg++1r7eFxkrxEENTbGUUbuJlJA09RGy/xCl2stkMgvpEBUIVUQQmMbFUdU4unp43uOrrFrj0uWkE+atsP3c4fCQ6OkiuNC4GQ/5yVkiIPlrABYZAchkvpEQEREBERAREQEREBERAREQEREBERAREQ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17414" name="AutoShape 6" descr="data:image/jpeg;base64,/9j/4AAQSkZJRgABAQAAAQABAAD/2wCEAAkGBhQSEBUUEhQUFBQUFhQUFRQWFBUUFRUVFBQVFRQVFBQXHCYgFxkjGRUVHy8gJCcpLC0sFR8xNTAqNSYrLCkBCQoKDgwOGg8PGiwcHxwpKSwqLCwpLCwsKSkpLCwsKSwsLCwsLCkpLCkpKSksLCwsKSwpKSwpKSksKSwsLCkpLP/AABEIALgBEgMBIgACEQEDEQH/xAAcAAABBQEBAQAAAAAAAAAAAAADAAIEBgcFAQj/xABNEAACAQIEAgcDBwgHBQkBAAABAgADEQQSITEFQQYTIlFhcZEHgaEUMkJSscHwFSNicpKi0eEWM0NTgoOyRFSTwtIkJTRjlKOk0/EX/8QAGgEAAwEBAQEAAAAAAAAAAAAAAAECAwQFBv/EACYRAAICAgEEAgIDAQAAAAAAAAABAhEDEiEEEzFRFEEiYTKBwVL/2gAMAwEAAhEDEQA/AOMEjlSdrjnA+oeylmFhckaXPjOaEn00ZqStHiuLXDBhI8JCBY9UlEggkeEhAscEisAYSe5IYJHBIWADq44JDhIgkLACEkfG8RpUbda6pfYE6nyEB0i46uFp8mqN8xP+Zv0RM3q4hnYs5LMdydT8eXhOTN1Kg6jyzrw9PurfCNTweIWqgdDdW1Bta/uMNklf6BYnNQZCf6tzb9VgD9t5aMk3xz2imYZIaScSOUiySRknmSXZmAyT3LDZIskLADknmSHyxZIWADLGlJIKTzq47Aj5Iuqknq5KSi5Un+WklyoaVnK6uedXJZSNyR2BG6uedXJWSNNOFgR8k6eC4n1fpY+PdIZpxhSKUVLyNOicnFzr2ddwRD0+OMo13nKDEaRjMZm8UWWsjLHS4uCAWYC/KGPEVJBBvbxlSFMnadPhfD3zaqQOd+7uExnhiubNI5Gy0LiXt80xQA4lFOLT9HRZZsbw9KtMqwvfQ/y8ZR8d0WZKllPZtoxHwMuDcQCtZiBCvWVhYm4ixZZ4wnBSMw6uxjgs7/HuGorZkIF9x3nwnHCT1oT2VnDKOroEEjwkIEhAkqyAfVRZIcLPckVgBCSPxPHLQotUfZRtzYnRVHiTJ4SZ3094z1lfqVPYo/O7mqEDfvsPtMyzZNI2b4cfclRXcfjXrVWqVNWbu2UbBV7gIIUyOccqeEIq30G/40nk+T17rhHf6AYm2JZdbOhB7rqbrf4zRzQ0uCD3jmJjuF42+ErB6OXrFJuCMyHS1ivPzl84f7UcPXCrXp/J6g0Lr2qTePevv9Z04OpjH8GcfUYJSe0SxZIskJRqq6hkYMp2ZSCD7xCZJ6KdnntURskWSSMkWSFiI4SehJNw2CLnTlJmB4I7nbTv5SZZFHyUot+Di9XFklyXokpHaJv4CwPuiw3Q8Cpcm6dx3mPysfs07MimlJ7r4zRT0dpa3Ua73H2QQ6K08wJAttaZ/Mh6L+PJGeZJ4Ul8410SQpekMrDlyM4dbopVUX7PLSaw6nHJXdGcsMkV3JPCstNDoezpcML91razkY7g9SkTnQgD6XL1mkc0JOkyXCS8o5bLBlZKKQZWakEcrGFJJZIzLAAanLYg/wAp06PSFltexHiJzmEEyyJQjLyUpNeDsHpCPqRTixSezAruM7OJx5qG7b+ccvEqgFr++RlSPCx6R9E7MTsW3N54EhFSPCSvAgQSECQgSPCwsQILHBIUJHBIrA5/FcYKFCpVP9mpbzPIetpizuSSzaliWJ7yTc/GaJ7R+LL1BooykmogcBgSoUM5DAbahB75nQnndRPaVej1OlhrC/Y9TOtwrgtWuHNFblBe+nZvtud+4e+R+C8JfEVVp0xqx35KBqWbwFvu5zYuEcITDUlppy3Y7ux3ZvEyceLfzwis2bt+PJh9fh1SixFRSG53gDTU+B8P4TecfwelWW1VA3jzHkZS+N+zDdsO1/0G0PuOx+EU+mcfHIodVGXngofD+J4jCtmo1GUcwNVPmp0l84F7UqLjLi0NJh/a0wXRv1qfzk915ScbwupQbLUVkI7xaRalIHffvEyi5w/i/wCjaUIZPKN8wtJKlEVqVRKqG2qHNbzhXoi4y92t9JgPDcfXwr58PUZG5lTv4Mp0b3y6cE9rBuFxdP8AzaY/1U/4ek6IdVbqfBx5Ola5hya9wzDLq3ZAAFtdb87zv4PEqBoRb3aSgcL4xSxC56FRXHPKdR4Mu498mBj3zSeHuc2YrI4cUXz8qJe3OJuJIJQi5vufWJWIO5mfw17K+Q/RoNDGB9RtDZhKPguLOm507pMHSLvBmMulknwarPH7LXlHfI2IYKDfbv3+EqtTpFUO2nxkWrxeo25175Uekl9kyzxO6vHVQkXB17rSDj+kq1FZCNGuL2vbxtOHVcsbnUwLLOuPTRXP2YPM3wR3p2O9/GCZJJZYxlnWYEUrGFJKZIMpGIissEyyWyQZWAyPkihssUYE4JHqkeqQgpzOxjFSPCR6pHhIrAYFjwseqRwSFgMCxwSECRwSKwMl9p2GSnjFK2DOmdr23va/47pWcLQLsFUEkkAAC5JJsLCbDxF713T5GcUAtPMR1By3zWUiqwPK+kfwPo2i1evOHTDsARTpKEulxZncpdc5GgtsCe8zzKlLK460vZ7G8IYVLa36+zzot0bGFogEDrGA6w7/AOEGdsLDZJ6EnoqkqR5Mm27YEJPQsMEnuSFkkLGcOp1Vy1UVx3EX9O6UnjnsuVrthmyn6jbe5v4zQ8k9CyJQjLyaQySh4Z8/8U4BWwzWqoy+NjY+R2I8pzygO498+g+JYWnUtSrBWpsLlX2YggAa+swzH4HJialFbVCKrU1FO5v2+yEHoLTiy49f2ejhz9z9Uc2g70nz0nZGGzKSrD3jeXLgftVqpZcUnWgfTQBanvBsrfCcPifRnE4e/XUKiW5sAR6i4nKYA7zJbQdxdG0owyLlWbnwbj+HxQ/M1Vc2uUJC1B50zrOjafOqqVYMhII1BBIIPgRLfwL2n4ihlWuOvpjS5/rQP1/pe/1nTDq/qao48nRvzB2a3aIicngXS/DYsDqqgDn+yfsuPdz8xO3knXGalyjilFxdMDaeZYcpPCkuySPljSsklI0rCxEQrGMklMkYUjsCKyxpSSGSNZY7AiskEaclskZljsCNkih+rijsCaEhAkIqR4SY2UDVIRUhAkcqRWAMJHhIQJHhIWMEEjgkMEnoSKxHC4U4OLxQ+kDR0t9EIRf1vOyFnO4bgj8qxNVlKkmnSU5tHpogYHLyOZ2nZCTODdcmuSm+PSABZ7khskcEl2ZAQkWSHyRBIWMAygC55fdrIWD4zQqgGnVRgdrNa/ledTLI+I4VSqfPRSTztY/tCxibY1X2c7i+MRaWINzejRZ2sSB2lcoCR5XmPYbg2fBYrELcPQNAq4JDAtUPWG/M5bG8vPEVWjw/G1U0FfEmkl7/ADKeWnbx1p1D74LoRwbreDYsbHEGuB5pTCqfUTnl+fk6YPRWv0d/oLiuv4bRLHOcpR83azMjFWzX3kPj3s2w9e5QdS/evzfeP4SB7GsZnwlWmd6dW9vCot/tBmgZJaSlFWZycsc3qzB+PdAMThiSUzp9ddR7+6Vl15H+Yn07klZ6Qez3DYq5y9VU+umgv3ldjMpYPR04+r/6MD6nu35eHlNf9k/EqtbDVRVdnNOoFXMbkKUBtc6kX75n3SnoycFVCs6sr5sjLzy2vdeWpt690uvsXqgri1HJqDftCoP+WZYVrko16hqWK0aHkiKQ+SeZZ6NnlEcrGlJJKxhWFgRWWMKSUUjWWVYURCsYySUUg2SOxEUpGZJJKwbLCwI+SKHyxR2B0Fpwgpx4SEVJhZdA1SPCQoSPCxbBQIJHBIYJHBIrHQIJHBIUJPckWwUQ8Omr/r/8qyQFnmET5/67fAAfdJGSFgByx2SFyRBIrCgWSIJD5YskLCgOSCxVXJTd/qqzegJkvJOT0rqlMJUtu+WmvnUdV+8xOQ0jIul3DPk+HwpDuWxGas6EkqNO0feao9DNO6AYTJw3DAj51MVD/mdo/Ayje0xM2J6oW/N0Uop4MxF7ePaX0msYLCCnSpoPoIi/sqB90iPk6MjuCMp9mo+T8XxuGOmbrLf5VUsv7lSaplmW8WX5N0povstbIT3Hrab0j56gfCaxkhjl5RGZW1L2gGWNYczsJIKyPjcKKlKoh2dHX3MpE12MTF/aviUqY5VRkcJhxYqc1nZ3zAkacgbeMt3sv4tSqUDQo0ur+TpTzsSCaj1M92JG+qn1nO9n3s6w9fC08RiM1QnPTFO4FMClVdLkbsTlvvznd6A4FKWI4iiIqqmJUKFFgB1YsB4b+s54/wAlL2dc3HTT0WoLFkh8kWSdNnGRjTjCklFIwpHYURSsYySWyQZSOxURSsYUkopGFI7CiIyQbU5LZIxkjsKIvVxSRkijsKOgEhFWOVYRVnNsaUNVI8JHKseFisKGhY4LHhY8LFYUDCT0JChY4JFsOiJg00b9d/8AUZICRmCXs/4n/wBZkkLFsOgPVz0JC5Z6EhsKgWSLJDZZ7li2CgOScTpFTzVMJS/vMQHI/RooXJ9bessGWVvilUflAPfTCYKvVI7mrMoQ+lJvUxORUVyZR0pxdTEcRZcOvWVqlcmmumrUmBX5xAt2AdSBZTLH+UOkg/2ZP2aH/wB04fsypdbxoMderp1ah8+yl/Wp8ZumSS+TebUaVWfO3TqtxJatDE4+itJqbAUmAQAlGFSxyO31Zv8AScOqsNmAYeTAESme2vhnWcKZ7XNGpTqDwBPVt8GM6/s54h1/C8K97kJ1bH9KmSh/0xRdSFP8oJ1VHdanGtS0PkfskrJGPYAk6AA3JNgBbnNdjnop/sxX/uyn4VcSP/k1IHoav/buKDuxFI+tKR+gPSfCUMCKdbE0KTitiTkeoqtlau5U2J2Igei/SHDU+JcTL16SrUq4c02LgK/5o3KnYgTNS4Ru4NuRfMk8KT3C4lKovSdKg70ZW+wwpSbbHPVEYpGlJJKxhWOxURskYUkorGMsewURSkEUksrGFY9goilIMpJRWMKStgojdXFD5Yo9hUTAsIFlZ/p1SvYU6nvFvhHr01X+6a3kf4TDWRvRZlWECyv0+lisOyje8G32RrccqHbs+Q/jI5GolkCx4WVccYq/W+AhU4zV+sD7hDkepZQI5RK2nGKv1r+4WhE43VG9j7pPIanawI/Nj/Ef3jJOWVrBcdqZF0XbuPMx9bidRtC1h3DSIepY7TwkDeVZcQw2Y+4mCqOxO14BoWw10G7L6iAPFKd7Zx52NvWVpS17EC3LeEAJ5QseiLUlVSLhlI7wQZmPTGq9uJYha7UwHw+CWmBTZaq5EY5swzCzVnGhG0sIwy9w9BM76SVLYCnewNetiMSR3pTLZD+9Ti4LhCmTPYgV+UYutU0OSnTGhPzmZ3H7qzXsPjqbaB108bH0Myb2RYfLg6jn+0rNbyRFX7c0uNfCh7gm1+d4IMitnc6VcN+U4DE0lIPWUaii2tmykqdPECUf2B8S6zAVaR3pVb+6qMw+IadalwoKezUdO8A7/wAZSPZhizg+L43DC1mzWB2tScsv7tSTKk00wjG4NG3ZZz+OvlwtckhbUqmpIFjlNtT4zk43jlb6GX7Pid5zOK9Ii+GqpisOKlPI2a4BGikhjy03mmrasy15MC4sGLFmBsSDr+Oep989w+LAR0K3DshzbMuTPsD3h9fIQfF8Lkqka27Pv0EFSrAG5XNe/Mj4zC+T064JFGkab5qdQIRezI5Vxbe2W0t3R32u4vD1B1rtiaGxSplzgfWVwt72voTrKdicU7BWa1rWHfa9rDv3jMPQJuVsyiwJOoXMcqkgbakQvnglxTXJ9P4XpHRq00qUySrqGXS2jC43ibjtPx+EpPCaRwlCmjEtRVFGYixpnnmA/s/H6N+7brMBadKPPcUiyDidI/S9QRGtxGn9cSt39IKtKJ1LL+UaX1xHfKUIuHW3mJUyl/KMy2jFqWl8fT2zr6xVMSg3dR7xKk1/GCIPPaMehcevX6y/tCKUzIvePhFCxdsmiv8Ai0MlYe+HqcDxCqCSgvba1xrbkO4me4PhddiCuXKL3JsALctdZxvNH2dejAdbHo1+XwnRPRauza2bXUhh3d0L/ROtfQL+18NtYu9H2GjOfmHKIVBOmvRevyyftH1hB0Qq2HbS45C/KLvR9hozmCqI/Np7p0B0Tq21y384OrwGqqMTZQATfMANjqYu9H2GjOdg2/NrqPmjv7pJDi3O/wCOUdhuj1bq1IXMMq6hlPIa3hRwPEA3C/vC8Hlj7DUBZu74RweEq8JxA+hr3Exj8MxFwFpZuR7Si3xh3Y+w0PCxjwwHMnygDw/GAE/J7nl2k9d4TCcMxhJz0cmn1lN/CNzXsNSLxnHdVhqz3IKo5HpYfEiZr0/7C0aQJ/MYWnTIJ512BPwpTRelfCsR1KU8i2rVaNO2YX1cMw030UzJOnGNqVMdiFO/XJTC6HVFCAX7rn4xxkmXGNGh9BMZRpcOw6mrTUlC7AugszMWIIPnLKmNpuLo4cd69oX5i45ysUvYXh8gzCoamUFvzoAuR+rpreWzo30Qr4Kh1OHqVKdO5YDNScXY9rUoTM+8vpg4I5+J6RYRCRUxNJGU2Ks6qVPiCdDM4qcQpL0ip1aVValOqygsjAi9SkaRW4Nr3yy/cV9kmHxFapWxDOajEvVqGoVBsN7AAAADl3TJumGBwuGrUTgWa1hVDklg2t0ZQdhdT6wWVSNI4/NG4Fhtf8eko3tC6WqtN8JRINR1K130y0qZFmBP1yNh4zP8V0vxuJYl8Q6r84hD1SKO85LEjwvOZjcYLWF73v2jcknepUJ3c8hymm3BCxU+RV8aCMgUk3FnYnPZToLeQka3Z9ftjaDdq/cCZMTGBzltuFUWAGxGv2yUbjExQAsaeZV0Optqb+7aFocWWmrqlOy1MmcE5v6ts62J1Gv2Qj4O+dKZsHKdljsVvoT75y61FkNmBB/G0TtBwzc+E49nooxZlFRFcF1V1yuuxZQALeMIcPUokKHBpMbAAKervtlt/Z+HLy24XQnj9FMLTWtVVfzaqgJ3IHzPjAdI+O0Vp1UU2ZqZC9UST1hUsoIXS1xuRpNFm+v8OV4i8vwiuANabZtQLre3LTNIXEMPVpmzFASLhSrX92sp+H9rAQinVS7dlGdWUrpYAhmAIsN9NxOzjunS4opVpBVHap2NVDcqblthYWh3nHli7T8ExcHiHOhA0v3fbBOlRTY1kuOVgTAYutVygrTa5O+hud9DzEjrhqpqBqi5xlCMpXVdSWOm8fyo2HZZJqdcdqlO/wCqBPOprW+ev7F57VajSX5g11y5dxbee4LDCtpTpVAezfKGFixsNtBNe/G6I7bB9TU+uv8Aw/5zyd3+g+J+rU/4g/jFH3o+xaFiWqWe4UZRcnMe1mvoRb3yVhsfqLqFF7ajN6DlKwuLtsxG3M/xhRib65yf8V55PbOyy2ji9KmSSTryCsfQASqYzp5iEqgjCu6Dn2lJF99RCLjDyYwhxp+sfSLt0Ddhx7SyTpg63hqNT46bSRwjp91oPW0uoI2vmYN5ECQPlHifSOWt5ekerJLRh+PU2trY2139PjK57SekNJcDXpK4FSpRr5O4lFF12NycwAEQxZ77e60z32q4olsOrAMjdZTY2DMocpmKr9FrA2bXnHGHPJSNY6MVxTwWHDVEY9TTsQQVvkG1uU6B4wl99txa5PLaUHo/0gvhkapUWmpsaeZ6aN1dhkzKPmneSn6T4cH/AMTSv4VFv8InjYMur8SAIuCRzOU25Qi4lCxsZR06X0P95Xy1P2LJNLpDSYdmvTP+MD7YnjYrLnUxBBFlJF9Tbl698g4zpRh6VTqqtQJUIzBWB+abgHTyM4NPpAvKuv8AxFkGv0To46ocS+IbOmWnZSrLZdVOmt7sYOLo1xKDlU3SDca44lbE4PqiK3UHE4upkIUDqqXVLmLc71rgfomYdwGj8p4jhhcnrsSKrXHfU6xh6LNT6T8OXhi4qq2Iz9dRp0lUgBlz1CGOhubiw0GlpQegeH6ridGtUIVEWrUBJtlOQ2zHbme+b41URTUU3q7R9DUMHeuaoZ7ZBTFMiwFmJLg876ekrXS6mXxIp9bUQChmASo9MZs7DMQpF9p7/Tqj/vFI93bEq3SPpJ1uMBpVKb/mQNGGmQ1Ha5tYaDvvMY42iECxfBalTCYwLXao1qiCm7vdgFBy3vbtbaW3mQVsQKhUMg/NqE1LjKq8jry1l+x/TmqtB1w3znd2NUC600a3aX6zdwlRwfAzUB7VqrMBTRgSzuTqap+iSbWv3zaEWvJsmc2piFQABBe9wLtp4tr87u7oXidPDqlBqYzu9PPWBcnLULEZQNxp333gKvCqq3L023IOmtwfxrGUOF1KhsAAdLBuzmJNgFvuZTYqPFrU7f1fID57a/wlg6C9Glx+MWih6s5HqZgGe2UgWtmHf3yuVsM1MsjjKysUYHkVJDD3EGGwVepTs9J2ptYrmVirWJNxcQsqi2dP+hn5MqUld+t61XbNlNMjIyi3zmv87eVo4pHXK1rX5k3Hk3LyjMTiatYjrKj1CAbF3Z7C4NhmOm0j/JWBsVN49hamvcF4Zh8fwzDo1awooihh1mejWUbqC9ri/wBWxlM4pxTEYTE1Mr1Vxa2WpUpkMlWlutVrhsrFraWA1hqOKfDgU6NMvUqUxTTLcZXNvzrWBvl31kcoxLYWizMazUxi8SUvZi9iqjuDW2Myg21Y8kNJNHQ4TxdShoYcXwwdcRisRUpHrK7AhzRewNgT2bi2mp8b/wAJ4jh6FXqg9BzialV8vyfKVNgwC32WwNxbQyu/k96OFNGmiGnlK9ksjZm+kysutz+lPK+Mq1MdgjVp1qYSrUGY5LXNMmwtfe3PuhJNmfBdsZjQoBsNNksOyO8wVLFnqsyjUi4vY3uNATaEr452Uh3BB01pg377giQ1qMoGSqo2tmw4IHha+3lMu3aI2D0CWN2UFiDYEA6aegiZj1yIj9W1xeklvzg0Ox3tqdwdNJ4/EW5mieelBx9jeEgYnM9ZXaquVSCKfUka2sWSoDmQ+8y4R1dibs0T8p+P/tv/ABnsorcVe+leoBy1vp5lIpXIuCKiD+6G/K3L3T2+X5qAc9SPjpPEJAsD3Ty2p1vfz90rUdgcRxdlBtTBsPG/usJzW6X1B/sjk+TW9QJ3EbU2J13trpC9dyioey9FcHTSrv8AI6l/C5+0RY/pnWQ5eoHLt9rKbgNpcA6XsfEGWYnfn6d88C38fOxH/wCQoNl6KHjeltWrcMwS6ZbI1iN9bX1OvwlY4sXr1SqVCUULe4cKSADlBAPbNz4TXxwukW1pUye/InreSadJRayjyCj1juh7IzHhXEGRVTqMMbaBjRJaw+sx1Y+MsFHj9QA5aNPwsuUHysPhLkqj6o307PK+8df9EeAy25G+kLDZFU/pPXAJ6rUcgL38rfeYfD9LqpHbw1Tly1PuA0lkFEA6Wv5Dn4R6tpYHbf8AAiYbI5eF4sanzsO6Aa9pLjTvInMxNZWq1CrUVzBQCC/IWNxl38jLMlTx7763noI3sNfukuNlQyuDtGc9IeGPVw1WihWpUaoj9YWNsi27KhlzA3B8NZwh0ErGioOp+kozn3g5bTZEG+gjussQNvhvHFuKpBPJs9n9mJL0AqkXCVW/UV3HqEhMV7PaiIWJZLC/5wOgF9BmumgvbWbZnPfb3zxtb325+NjtrK3kTuYRU6L1VyKzUlJFgDVdbkXOl01g26PVBcZkBG46ypfztkm71MOHFnUMNR2lUjXca+EjLwakosKSeeQE92hMLY+4YrgeimIrVAlNkudr1XAFhfUldJ1f/wCV8Q/8v/1B/wCmazT4bTpk9Wq0yQQcgCkg99vGSqmIqE2uQNLayW39BuZHR9lGMIbrDSB1IbrrktppcjbeNX2X4tUVT1JNztWWw103muGvUItne/nPDXqC3bfXlpb7IrkPuGO1ugFdDqaNxuBWUtbkbAeEX9GK2mUU2Ya9qpYfYZq2Np9bYOzm2osQvlqBIzcPHfUsP0tfM6aw/MayIy5OCY5cQtUvTU32V3C22I7KnTWdWjgMRS7KVcPlzI39TXYqaZBUZmC59hc85fcFhzRcsj1LkWsWuLEjwkn8o1CTd2t3kn8CH5CeRMrdHiNUD/tAFS5UAUMPidADclrqfhJ9fF0Xq4a4xClK92vQrA5SjgfOXtbjxnS/KD753/bbXy1gKuIY6M7nnq7fx3ENCd0TPlmEtbrWB7hRrHbf6EHUxmE2GJYeHU1Lj9zSQHUd7aeOokcYdVfOpYtoSc3cLag+Uej9itEp+I4YbYm/+RW+5ZDrcdoqNKpO39jW18rrCVUN9zqL8/ujAjcjfb7NefkJSixcejwcap/3q+j/APTPYOz9x9P5RR0HBJCm+l7/AMrj7ITbz28/xeKKMQSmTbT0sfhPUqa3573tY6mx0iiiAKz69+3L1jlcHYa93lzvFFEAhUF9Rpv+PhCg+B157bbRRQYh6Vbb3HO3M/i8J1yjv/HKeRSRjldb78p51w2vfxIiijA867axBFzyt90eH15GKKAHrXsLC3fpt+PviZ9RcWB8PviigIGanK/iNj4RFzblbW+g8rRRRgK2tyQfdYabR6AX7RCjU8+fhFFEwHArf5wG2pB9YjrsR4a/dFFAYhR/SHfvGOnMkef2xRQEDtbu1+6NYDv8fPna08ilAMZxfTffntzjS4I2v5CKKADSQNwD3ffc++MZxtf4ek8igAzPvpc62B+2/nBGsNoooxDGUa3O34++MZ9vSKKNAO6w959RFFFHQ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20482" name="AutoShape 2" descr="data:image/jpeg;base64,/9j/4AAQSkZJRgABAQAAAQABAAD/2wCEAAkGBhQSERUTExQWFRUVGB0ZGRgXFxoeHhsaHBgYGxodHRccICcfGSAkHRgaHy8gJCcpLCwsGB4xNTAqNSYrLCkBCQoKDgwOGg8PGikdHx8pKSkpKSkpKSkpKSkpKSkpKSkpKSkpKSkpKSkpKSkpNiksKSkpKTUsKSwsLCksKSkpKf/AABEIAKkA8AMBIgACEQEDEQH/xAAbAAACAwEBAQAAAAAAAAAAAAAEBQIDBgEAB//EAD8QAAIBAgUCAwUGBAUDBQEAAAECEQMhAAQSMUEFUSJhcQYTMoGRQqGxwdHwFDNSciNikuHxFTTCByRjc7IW/8QAGQEAAwEBAQAAAAAAAAAAAAAAAQIDAAQF/8QAJBEAAgICAwEAAgIDAAAAAAAAAAECESExAxJBUSJhEzIEQnH/2gAMAwEAAhEDEQA/AFWW6kyvTp1QusSmr+pCOR3BweqHUYHkQdowO3TnrgeEATcgAEec7yMEFzRhMwZRrJWA+5hxhHXagW6OihUMqqwsETPnZZ74llKqpA+0xuAY9LD8ccYe68QJgsLySIPp3xWXeo/u1RaX2gGMsVjdeIm03Plhv0DINSq6qoBAIpKf9TmB6wPxxdmMwSmpzIUwOASL8bwbX7YIyHT6S0gy/EyzMkkmNj88AZvNkkeGVBCXsJY+LBaawLh5KMpmCn/uGBI1Gb722+pGH61aGYAsAd78xE37cYtzeV1KyCAW42E8nCXK9OIhgDEspgSbzcd4tgtOINgnUMiJZAToDgNpNiLcHc25wTkulhmin4aAUl2MlwB/m2luw2nEa2XKhqWqWBBBn4pmJ7HB3VKZpUadAAw38wrtMbYKdKjVeQrN1GZkAUheEB+ACIluW798N+qdTatTpgr4kmWtftbiBhWqDSumdhzM24OOUq7E6Zj19cXhFVZNyJIWB2NvPjFWY6tpiOSDJET2EYMWdwTbid/LCjNOwYE01UiDJYMJJ3A8u2Jcnb6ZYK8/mJCsAFM7kW5iMRyldGJ12Y2nbAuazAtMMFN9JtPb/bFb5apaAFWdgOfy/wBsQkv2Yb0coqvIBk2aP3c4W+0NB2an4QFAJtc8SW+yF2+/DWg2gLTOpWABViLNfcR9L47n8vURG1lDrUixkdobkYhGfIndDUqM10/phq61VQrqoYiQQwJAEdt8RyPVWEUwpZS10FzIsYAxpum9NWk2sHxFAmmLQALn9MXLSpqCAqDVawG3a17m+O1cgOqQDRzYp1KrNQZ1dCqFvDoJ3Im3yGJ5bqiOnuqysrlQsmAGMRZ+Pn2xeHUSBt2N/wAcc/6bRdSvwqRcRYeccfLAU8mFvTuu0qb+BDpIKlKrk0zIAMkGQTEyvlg6v7S6nag4pmmwUHQ7tpkSfF8Xl5RvjO9Z6JUoFQxVg5Oki5gbSPn92NS3sjlf4RXBZK9VVdVqsZkDxaCtiD2O2K2jIMy3QK5pjM5V6LJVXSqtBaAbqPeCNXoZxoPZvqBp0R73JhCH0BlQA6om6HxDvaRjJ9FUUFgZioCQCaISU3m7Gwv88ar2Zru6IHqCqEqkhSQHUBTpOom6icK9lYmvy+cV50GYj7xIEcYtOAel1EIIDo1RiWYKyk3HIB4GDzhRzmOHHceJxjHyLp9pvPNjGPZvqQYQUJXnlT3/AOcLMqzAEE7zA2gdp5OI5uqLlgewEW+62Obk4pznekSUktA+XzxpAwuqjI8G5S/2T2w5yqU69H4/eAMSDswVhcDsQecLsvUAQCwBi3174EfLsja6XhYbgTpI5tivEpx/sHteAxqzUqTUydTUyFQ9w1lv6YLy+QVSA3iAWbjkn79t8Jn6wxq03K2UQyxBuQZIxpAWUFyLGNPM2tI4gzPril5DRPOZjQpfYAD74GO0M0Sq2uVnFDwwMmSOD39Of9sWpSFnfwqoi3PpjXkV5wigZZUc13uxAj1AI/PEaRLA8mzRHM8d98TzNRnaQDGyqBNv1xA0IaDIPbVE/dbCW9mfw5SoNYMpAHy9Ldr4NfNUU8DVAGUTMHft3Nr4Wp1Ji2kaSUGllM3Ha/becD16qsoZ6bldROpYteB5k4z5bE60aapQUU2dX1CxFsZ3rNQVAQIUAwHLQJ5IAub4pNVlUB6hep8Qogmw/qqFYAG03x2v7RU5RI1iytUQQJMltA8oF8aPb0LaoX1aJ06URSqBdVVFMMSDcs22CqWZYIW8OvyaRa9vPBmVyoYFmP8AhhpufDcTcc/PthBTrjVfWyMdQFSYbcfK31wGrwwJFtas7HUzSpIiLbQT6xh5lV1tq8IEC69jcz5wcIc6RJ0oEpwIBv4+/wCW2HXTjpoJqABMm3abeuC1gyQRms34iFGA3zJxVWzNyMDe8m158sAzDBXxbTzd8ABSN4Hqb44lUD7Q+uCAeakqIab/AAm4jdTwwPBBAwHmOmM2lGDs621ICqydyCxi/YY9lnBFiCcc64jsiFC0g6Ss2g7GNsaLyGgrL5oUlHhHvUs0fC68akPM8jB1HrFNsxRqKdBDXXSugrysmwPmcKOl1EpuKVUR70QzB4HZQZ2HngfqeaotUCUFEXUnhiLW/I4fRTtg+r5P3VZ5NACPhqaFDAHY6kt5YfCRubcEnt64+OdKzi0gQ61NM6ahV9OgWjw8HaD67TjXdJ6xknImmGYbNUmT6gmCflhqvQVM2044cL6XWUI/pwRSz6NswxurGtHxIVWYx+/vxKrRZwo2g98TFMPMso7cXNyMFN9k72g+UfjjSmmqOeMCOWyBYRIBM8jz452xVUQadu0HzwRkj/iIQRGoff5HFWayxUkGLGLCBM9p3wd4NpA9fpyuRIO1mDXjyPPocDZTPVKFT4jUpM2gFpBBtM8GPlhx082M/Cs/6uL4XZrMBrOJGqdrEkdsLKJSMvBwuXQKCSStm3F/mMeq5gsbxHC4FGV16VuEUR5fsYvoJDQs2+0d/wDjGSW2ZvNIupVGEwumeL4HzqmN43JPJP5YNqtxO9sCZnKyANUHkH93wrqsIUAylAVRUpr8ZAljyLc9/LHVyNSnRUEAaKpYCZIEGflPfEqGXNMFoh4MHy5t8sWJn5nVJtEiDI9MTjw/7DuSeBXnqRNNFpqw94SHj7ZAEyfW+I1cmKbKkgkEHwg2IBMT88MauXRRqqTAJhVMwTHb4mPOFlLNg5jU00xHwXYmNgTHhGGeBasNy2UVIYkQrKgIfVKkeImnMEiLeuFlYqjF6auxCka2PJO4XZY4AxfUhSSlPQsgmbtYzPkJ5GA69V9Q1C8WG0+sbnA9NgoqUityZfiTx5jg4eNVJpp/YMD5TKB6bF0Iqhz49wxU3AA2vEzguvpRV0zGm0mYPN/LtgsLAKtQLdvkOf8AbAdTqJNhbyAwFVzvvDYm533JxblspU1XXSomTI/5OGqgxheZE2oVI1ERPf8AQYpeuVG8x5G041VXqymgtIUgxXdmMT6DCpuTpVQd4wFL6NNca0DZY1SupADHBtPpffGq6bmCyibErydj5n1xmhnVmBc8x+vHywz6fWM4EiVp6AOo5VnU1dQYq+movINx+/XCvY/sYadV6dUOYZqY8BHvGmwHf52wBSQufACSYgYdPAGrY26X1CSRVYumnePF/v2vjR9Pq03tKtuRuI7CDzjFZMnXCmCZj/fGn6XVZVM0/Ds0XIPePMdsaEqZpI0tLqYUaSCY5xXRz0NI2wvRFdZVvr+mI01I3tjutNErYsQSsb9++JVaSKBKi5giTbzwtp9U0zDBgN9MyJ4vvhxla4qUybT2Mfrvjy8+nTGiOWK6lhoII32gMAMd6zVP8RUQ8MQIHpHrzi/KZZGqKDIM2B4IvsNsSGSBrmqxBCsSAO/GKxaM02irNoEVUIPBaO+ATSVoYSApv9MR6rmGLamJE3+nBxTlxquSYFreYw70JFpyodZMynIFybYvWqvck+n4YAq5tVIC7ARY328t8UvmweIwnULdsYuUNxbvf9ziBpqSDfzv9IxGjRhdTSJ43+7Ef428HxKdo2Hrzjf8FsvQKBsDOwYzA9cR/gFIhAbjv9YnEMtReLDygQdsTpFxfSb2sRvxN8ZsJKj08LadPIO8nGd6apFeq4k2YC8Fidr+l4xoaVcncxB9dvLC45WKmlQpBaRIBALfv5YDTYbrQE9MvDkEBoiW+ESBadsD5ggVIWZMwCASQIhv8sbyDfFmYXSAjaIVwscwW9biZ+uDamUDlKihjDaJZdO4O17iBucBKwE8rTYVWYmQVlf7pE27n0xV1ZCqgEATMQZkflhjVgADSdXEcz57RbC/qiEruNQkgDvyJw0viMZ7XTpbQCO2Km6sSdifliWaTxTG+ByYwUCy5upN3C+m/wBcR1BuSfU/lgJxOCKSHBYAymseQw06e8HCmlODcq9xibChj1BXq/4dM3UajB3m0fS+E9KhUQLVAKgET5QcaTI0SteowBKwtz3IwcaII02g8YeMbVjiPP5QGKqQQ3xCJv3GCctkXRUqUybi6E73/PDKnTCKF4AgD9+uOU4UADYCMHpmzM6XVxqiD9MEZeqLgmR2wNUpAicUpShpkjFULQlpZDLgeJqjVJM6FUICO3hOrsST3xczqjKyv4WkFSIII3kxzxgHM+1BbwplAw4Z5B/0rxiFD2gOpRUySniaLMp9dLSp+Zxy2zolClhG1yJ1VlqAGIPPkBOKc7mNK6J+EjUfMzaTgDK9Q0FdKkDeHILAcglbT6YnmKX+I1pDHV5TGGEeEDOimSTN5P17m2BxmQATTaw89pPbn1wxXLhgQYGxBm0/ngHP9DqNJZVq2saCw4g/021fLAcjRhi0dyWYFSo2pCupZHO1jJ4vglcqFkmGI2kR9MJOiVlHvfduz2llZSpXyMjDo6kjVIJEjeCMOiTWcnqueYCYI2j5+uKlBuGUaTsZ353GLvfAxYEAYmoBAAEnttz39OcNo3VMDz3UaVFlLIdMXIeN7R3N+Rgqp1NqjK1NdK8qQSgEHxa2+JthG2BOs5CmPG9QUg1gCuqB5HSZMemBOjZiisBNbk+GWB0jm+wFhiTp7Lxhga1q9RJHuzqZTpKmdvUWx1+qUyq6wysAJYD7R+KfTF1LJ6iHZ2JmdzpjiO2Dlrpt4fWB+OMlRL0zFOqr1amvwh2ARyBxswndSY+uGj1yx0u5PiF1SFFmwo9qTNRNNwq3sLbWsbzHyxTlqtSqATIY8mbdoF9QH1wFgWsj2sVQeJyxmPIfLAlbNLqEmQCSYHa+/qMeyuVeoWBYsIMwY1RG5cRP0wdlVoLqFZyZJEKAxH9wXbf0tgK5OxxD1PL61NVE0qD4gSDv9qN4ny5whqJMY2md6Jl3DVKFQkqp+A2NtipnfGQzeXKRNrSR5/niiFkqJUaYG5xb/EqMLKuaPpij3k4ahaHbZgG2LMtVi/3YS06uCqBJ8hhWgaNl0nqOoaWa5J0jvpWT92G+kROofTGO6W81aV7I2omOykY0D5KmXJqNUSnGoshnb/4za88YMZUi6jjIyqpTCEmsix/UrfpgEOrfCyOO6tP3WI+mFWZp0dWmmzmbAtMHtIww6d0VlqBmqU9JBBDeGfS1yOMUutglFPRclSDz2vtjldG3BicEPR0QGMzsQOMT/gniQtv3tjdkLTRk3zAUCGUWkSe4mx8tsRyHUgdZBlkjxCSonk+nPrjK5bpTVHCgcx6Dk34/HGupdLFFBTpgyxAkcyRc+W/1xz9Ens6JcvdVQ0VmZFZt7Ei1vlhgiEwLXHJg/fhH1TPLSqhKiimCAfDMciTqPcDDkKwotUphDVCkgsPijfzG2M11eRI5Qmz+eg7urcQpIYd7j88V5T2pqUnhqxqUwCIBIYTsQDa2As51/NVRdKUf2T9zEgYpyPWob/Gy6vG7INBj+0SpwVQes0aXJZmm1c1Q/wAQ1MRHC6iT++cT/wCoiuxZpC2VZFwT5+cjjEcvQTNaaFKnVV68BdlCjSSWZxqOkAbRfVij2g6NUp0zUpOtakdKu1MMdLR4ZBAMHTdxtODGPojbDsmgpgjc8yCI9MWVnsYEA7wCduAJucAdPzBqqSxhdvEP6R4iBbAWTz/vFCgFZBdJ5AMT28sBv0CRZ1zPj3CgAljdg0cbC2EmV6uoRlsu5ggzMabH0Y4Z5xmAlQsRLT9IwqKpr1nWCglhoJJYGBBB5F79sZJMpGbiavpBV6CLUgsqqNayGsCO8NsBfFrVFU6UuSAb9yJiByMJ6GoUw6i5NxYcH5g4a+z1CrUp/wATpAUkjxFFJC3YLqYM5AjYYKZNqxH1fqDMwXZQQSBaSe/e/GBcvn2FzDkHSuoH5TBHGDM90+pqNVjoVmiW7XgyJtv6YHyeXD1o0hyoOmLqAIluNRvz8sInH0VLJo8xQqZfK+/WojFgGZQJgHcq03Im44IjCJOrqyGo6kajBGsj3i8E6RPhFweb9sP890d6VEx46D/EIuhPO1vXbuOcLcj0ymgDKdRIIJJggabbbWPHyw8dFuRdcIBp+1ykKuXyxYjkk6doJtudrk4p6krNT1VQqOXAVVFgum4nvIJw8y/TWo0CHKURHh2Z3YwFhQNhO5m+FHUukFXpZcKRo8IDbyT4z9Jv54avhLq2rM7Wy7D9YOI08k7cH9+uPpvW+hBazqF0gHwjjTxHe0YW/wDTB54m+RrB1R/xk1dmOy/SnnbGl6V7MFipqEm9lHPl3Pph307ohdgEWTPHHqeMbDJ9PTK02quQSiyT/T5DuTETgxuewuHHx/tmQ6j0FlcJTQalWXMwFLRpUei7nAedyjojalkBdMgzAnHX6/VqMzTo1GTHqecdzJ/wJLFi7xpiYC3mT3kYD3gKd7KaXSHZpom6kHxQQIvc73xZU9sGovFfLOXH2qbrwd4YSBjWdIy2mgqxcCT67/jAxks2NbMzbsfu4thu9idE9Ea3/qRS1BhlK1uSUH474PHtdls2oVMycvUJ2qKAR3F/DB7jCSplhBEDthFnuixdbjscZE5xa8HChaAgCWYd7sQJ52A7YAXNVatamitpe8h9uWkKDMADeccXJ62V6jMFqKRCuoOpUDKGG6SLjBvScwtOSl2VmaYGmCIiSdRi9ja5wKrYuwHI0DXzGmqnvJQkaSUTUhaJczbcwDJw/pZoqi01J0ifeMvCkbTwCd/I4rzfVhUUBrKZQrpChSCLqQNjP47xIB6bVb3j02JMIftQpWL2i5II/XAf5Dr8aB85nQrENAHfbE6C7sIgXJkEXNpmYwo6zkatJiNWumDY/EV/ysfKRfm2Cei0StM1rVNT6XpsLEA2Ntt/lhVx1krLnvA19neq18lVX3OitUrLA1LqCAEkhRrHiI7kWwT1b2wzAD0KyImoShoqKRR4AJ8JYMIkFT5EERiWW6jl8sgdQWqMDGowEF5A/M4AyHV1r5xXlfFqW45gm02iBg93eBXBKNt5D8urU6S6zBHxFjYazc9yY2xls5n2os1Ok5elTICyPhWZjyv9cbGrnwVBAiDK6TYkHzF8E5mmlak7Ko8SxUGkSCuzWub/AI4N/SUI3GxWlRqlFpGlgs/UWM9sJq+ZITxA+8BiJ38J+o5kYcZep7uvQpwBSzFOVWNm0+K5uBIFuJxX1Dp4cqdGu/hBBv3WR23F/LB0CrB83WNKgRYMrLF+yiQACL3G/fGmPtzRclPcI5DqQ1R9K6lVQGAUawYlSLKYF8CZX2cNcB6kUqdzJtI/yq1htE3wcf4dR/D0aalTcqAPEZ3YkXwvai0eNvJn+qa6pSiwKmWbSA3hF406hJt5nA2VpBGZW0EKL6iYY2uAL4J6tR/h2NZUClVBTci5hgJPY4Er16jqGYKobmPFzIJF/rhUzjlg2PROurJpsyxpJIO2nk+nljL5vqQLVnyFJnWnqPvakBafcII8RnadsdzOSWpTUINIkaiCbqATEHljbGmAoU8ocvTIk0ogDZmE3n1jDw/E6u8pxyIukdEDUP4zM1mrNEqGYhVee0+IrE9vLHum9Rir74j3hkiTJn0PfFWZqhsrl8vPwkvUm3iYk/8AHfHko6QFEwLD88VeHYsHeD6zlspSzNCm5XWI3kgiIkT9cQp+zNEX92x/uY/lGM7/AOmnXwxrZcyNJ1KeDvqHrN8b5h+zhuqeTd2sJglDJhQAAFA4XGV9ss4aqtRT4Uv6sAflCwPnjRe0PVBl6U/ac6V9eSfQTjI7CW7X+knCckqwgxy7ZiTV9yuuoGKxPhg2PONL7J10qq1RCGU227d1O2MlmOphQuXZSbETNtBNpOPeyWWq/wAQpozCsNbbDTyG4NuMBRtWGUqdH1OnyO+MYclU16dDEjgA99/TGwU9vu7Y4z+f34mMpUYjOZZkaHUr6/rhfUO+N/mU1Iy/1Aj5nyxgNgQd9iPPGHWRQaBC0qrMZAYHcyQdItsIXwziyj1BUpMQNLmQB2J3NrG3PlgrqlKpRy49zUaGEMispJ2JJU7d7cXxmA8yFkze5BP4Xw+2c1WjVvnWr0qQVhrULIa3IAM8jYHC/O0GSqJ0iV+yZA4IBj7vTAFNK6w2mx8QvcAj7sP8r7NPWQVDV91JlQQp1bSRJBAPljKovJlFzdIX5Y1abOEhxU+NagJVvOdxEfcMU9IYafdg3JNpPe0d9t8Ouv0zRQ0ysBQSCrFgQYgktexAt5nC3p1MgXjwLFp+Jp573mPTATwFxadMo6pRWoqFSSVcIVg3DKX1WtvIxT0xWo1UZlPhJta8iJ8oBkYceyWaoA1BmdPumYLUZyxQxOkHTdLk6ai3E7xMq62YSlVdqYBppVIXVuUmRfm1p8sN4KbZj4RBJEWgDn5Yl06uKbq0G7AE8wTeRaI3wMmc8AeAqG8jmfL8xjvvVIjVcyLjv5Ym84DGXV2iqihquffOHehmHKKQNQX7AQgiQ06oIjw4Oqe2IowSSZsEB38x2AI+K0k2BAnGU6c5r1jQeCXT3YaLkiyG/mo88BPkn8fhI0QpnvtA+YOGcbov/LV+2EZ3q2Yd3M+FmkovEbaQTtBvGGHserLVqajDOPBLXiZJj04whylN2USQw1ReZA7yNo7DD7pvSCteUIf3chiII1RYyO4v5YDWCEpXgj7SJ41A1ESACSSCZkgT57450/KuG97AYqRqVuSYiOPynHXy/vavi+GlcjVYHzn52wf0ClT0VCksocgSZBEbAR3nE1qibQXVqlkkKAKjgd4jxEYGo1NbFhsHn1iw+QxdmFCvANkGr5lfywv6U49xJ2IJ+pY/pikUdEFUSrIdPNXMipUjSoLDxTrZpAMeQwTV6M0kJVYW5/TCL+NZRAIjz9OMeyvtLXpnxQ6HcEQfkf1xdpkbXhrOlocuFKHxLcnueT3x9T6F1tMzRFRbE2Yf0tyPTnHyAdZp1EOgw3KtY339cV0euVcstT3baRUQq07QRdvUAwDgKWaDCP42zUe1HV/f1yZ8CeFfrc/M/hjN9T9sgiGkg11CCNX2UHJ8z+GM8Oo1Go+7Sy/1n4iOQJsPXFeW6QSpBY8f7b4WSQY3sX6dRJkm0T/zjc9O9saNGii06LArYoCAP7tV5JPfGfHRxA0mO84oz1DQQPIGT3kz+WHTi8AakssZdT9rK9V9Qc0wDKqhiIjc/a+cjHD7X5rVq981uIGn00jfAGaRdCshkCx9e+IdIqp/EUveiU1ify+/D1GrQjck8n0zpmeepQV6iaGIuvzsRyPngTN9Ppu0sg8U3G/1GC2zY1GTeYP1jGb9qq7LUADELpBAB9ZxyvZ0R+AGTymV1ay9Rm2lql9o2UdsWv0TIkybGfsuRjLmkzNoQ+MkQNv2cD0pYAENqk6m1SLHbThekiv8sPhuFyuQQGSpP+eox+4mPuxDP+1dFFADBgRGlCLD0IM+mMVmbnSAoBiYUA/6jJjEcplgSZFhsRvNzYRe2C4XsX+av6o0tPMpWUuiWU+K0DSTuQDuDe2BM1VZBp8yWYjUJJt4ebR91hvi3pNdQ3uwAFKkMYm5t+YMbWwB1Mix2Y2ie1vxxkvCcm9sYdFprVYGAFJ0VVWQGIEqQO15jgjAue6ERmmp1CdIGrUALrIg/Qx8sUdIzIpHVO5v2tafvxsM9TSvTWsPipCDB3RjefIHDN0zdVKFrYOh0Kq0mMKIlj2HP/GJKm00wftBgyiTa+AhkxUFqgIEniRbAtKj7sGbyZn058sGkcrbIIj0a1NyHYq61JlRCK8jYyNzaJOCPaKrpzuZalqRfelrkTBMxon4ZJI8jiVDJ+9hys2h2JMlQTA8iO+K/bNBVC1tEHRTTVIhiqhW0iJiwE84a/Cq+lA6iC5puihifE4JBMbkgbSDg/o6INYorYkamJJgDym5wgyFLwmZ7yPPzN/2cNkWaFT3YJ8ZLMLQQAIxOWjWg3pVAOdKq596fhbnzZiAAPtX2AJ4wVluqUkqilQDOhJU1V+DUBMKN9P+YxPaMZ/M9QOXpiirEtWA1tytOfgU8auT2EcnGj6ZnKVRToAUkRpiAREAHzjnDQ4uy2K3Qoz/ALytnGoU30Ssk9wEn1OLV9m638Kr61YIGOkBgSJjA3tN0/3VdaiMytUQtM/CRAERtY4t6S7sv2jETcxfa8xgpdYqiqzsP6NlMmaa++Rw+zEzBPcRxinrnTsqKbe4Vi5uDqMD5HBBy7XJH3rby3xTUpNpuLDmcDs7G6xqhX0rO0qdNg1NWYGVLTEcQv64GzaGq8DYwWjaTfA/Vai62A2/Pm3GGVPMIEEFSxAw8l6CPxnhSAIQD9+mDKdOBGA8qpa+DqC+d59dzibsqtCp85UpsdUGRtxfscE9G6ZTzBJq1whmAsjU3MjVYDGtb2MpsfHraLXbSPW18K8t7BFSDU926i5VWewEmNxuPpiikvNnO07/AELupexjqC1JxVHaIb6izHCfI9Iq1KoSDTi5LAjSBBm/OLcn1R6QIpsyDfT8/M/hj6FkqL1kSqoAV1BEk78j6jBk3FAUU3gDz9MOIPxd+8d8Ic/npCI/xLIvyN/x/HGqr9OcC+m3Ekk+gx806tn2qv7wqFglQB5MRfz2xCrKp0W9Mrr75XpjxB1KkqRKzcD0xXWywWpXBqIh94TpfwmDJkbgj6YL9zoo3jWt1IYEW+8YW5/Ls+Y0E6yYhm8xN/pvil2iMWQzGgEAOG76AbecnFuXy7RYaAd5Msfp2M/6T3xDJ0CzNBWQDpgWYgn4T+7YIy1JwwGsDcTA5G3i22+uFyUujxzAR0CwNJuBuZm5Py3wd1Kkp1A3nxoR5/FbfcYE9zTpiGqmGmDoBgx/UtyCcQzGsU11A6Ug6wf2cCgKVlefyPuSoI1QnjB7kzxxGNB7Cu9RqlwtMCIAvcWABtHmcZnKux0lgGG8T4vuN/8AbGu9mqbGnUhwPEAGFrEA7HnjDSyNxOnQZVysO1MnuB4fQgz6dsSr9ODAaFMTdQtvUtMnBFbMzTJtri034iT+uFp6j9kWk3iLkG9xweMSSadiTj+TBqWQRcy+twNgovFxO0+WB+v5ZACi1JOnULfa1AwY8sE9Qq6tbKxDFQNUfCJuQI7Wwry9b3pL15YKAqtBUmJABA+LUvO4xWLsROkCdJR3IEQp5t+sYdtlTSRiDGsyVRgZJ5MTAAvjN9I6e7kNA0KRI7lb7euHlTqM1L6tKbFSo8UwQZtEEWHbCzzgFkT0ilWcuajxp7gGw/qPHMYVU8pVQlqJ1x/Tz8uflg7/AKc6m9RQVMCCO9tXl54Kyes1PFErM7WAsCCPrjRbQLO+0XUP/cZdGWyoEeedSLqtxBwz9naa0kqqAJqNN72UbLPrhB7c9R95WQBQAo3+0b8/TDPL52iUUCqLDklTPO+H8LKPY0CuGEGNu2Kq1Kmy6SBBsR5YUDNMbBlI8mGKqjEAsQLCZkbyAMCwLiZlczUhnsANRtHAPHyGGrezpakKgn4A0byN4HOAc7k2esyD4pt6RIONXnM8TRNOkksECyfIAHbFbpEXsWdHzAK+7kSNvTBjMFZSSBDLtfkflgHJt4B4E1DuLj1PpjlZtIJMRv5TxiUjsj/U23UfahKYdrnTNp0+kYx/VfbivWUp4UVhBCi8Hu+/0wu6rnGeAwaDeY/ZwJQdJ8eoDfb6YeCSyQlJ6s1fsgaTo6FQ72ZveKCAI0jTjU9PrCmop04CqLAbAyT3x84o5qkgOn3gB3Okn5Yvpe0tKlsaknkLH3E4WVthtJBVfqlbJViaje9Wr4rMYs14nYg2wgWtqqVFOzMW+pJw5/8A7gbFWZSZuqSDbYnGczFaXLC0km/YmcF5DGQ0zmY4a40xHn332xV1BoenUtemBveRbjjFfVf5y/2DF3tB/Io+jf8A6OCtEvRaWvILaV+sDkdvlhjVrzTn36sTbSR4/wAL4GpbN/bhbU4wFkoxzUokoNFJgL6nbe0ahB2xXnswKlwsKgA5Np5ONh1j/tanp/44x2U/7et/aPxwPRT2VSqQyIbC5UAXH90Th/7N1alKiymmRqaZYcaRgeh9n/6zgnJ/9on935DGZl9GuU6safhjwztF55vzifUs4rDUdR9APkBgBfzP4Y4Nj6YnYXNgeYqENYGQb8z5W24xbm+ryVVlUAWLaZOqPijmPywRT5/vP5Yz/UfiH95w0dEhvTphoH+YklIAkzeDxtbFVPLjSdIYkG+oczOkRb5450zY+v6YMzW5/u/TCWMVVKAqMda78AXPkfI7/LB1DJIHALPLbggbQSYjiAcTo/FT9B+BxdT/AO8pf/U//wCXwYZdCGM9pKMOrQfEoJ9f+CMc6YgZoMEaZP4Yde1f8v5L+WEnRN3/ALf/ACxXwtxFuYySqdrek44mUWJjjzjD7pvxD5Yn13+RV9R+OFOgzlTMMtT3ijUAoBPlth5SYuikMFDCY5wlqfym9Pzw56b/AC6f9i/hhno5quRHNFaYB1gkj4cBNLeOoYQbDjHM1/M+eJ9S/kr8sJ6dNUhgKakA2mBhZWrFW01Ij7DjY+RwXT2H9o/LCnq/wr6n8sMjlkkggZoLP2lPGIPlVqXABwDR2wZ0vfGeB+KKPDpf+X7sDZ7KxeItjQLhZ1jn0xkNyqlg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20484" name="AutoShape 4" descr="data:image/jpeg;base64,/9j/4AAQSkZJRgABAQAAAQABAAD/2wCEAAkGBhQSERUTExQWFRUVGB0ZGRgXFxoeHhsaHBgYGxodHRccICcfGSAkHRgaHy8gJCcpLCwsGB4xNTAqNSYrLCkBCQoKDgwOGg8PGikdHx8pKSkpKSkpKSkpKSkpKSkpKSkpKSkpKSkpKSkpKSkpNiksKSkpKTUsKSwsLCksKSkpKf/AABEIAKkA8AMBIgACEQEDEQH/xAAbAAACAwEBAQAAAAAAAAAAAAAEBQIDBgEAB//EAD8QAAIBAgUCAwUGBAUDBQEAAAECEQMhAAQSMUEFUSJhcQYTMoGRQqGxwdHwFDNSciNikuHxFTTCByRjc7IW/8QAGQEAAwEBAQAAAAAAAAAAAAAAAQIDAAQF/8QAJBEAAgICAwEAAgIDAAAAAAAAAAECESExAxJBUSJhEzIEQnH/2gAMAwEAAhEDEQA/AFWW6kyvTp1QusSmr+pCOR3BweqHUYHkQdowO3TnrgeEATcgAEec7yMEFzRhMwZRrJWA+5hxhHXagW6OihUMqqwsETPnZZ74llKqpA+0xuAY9LD8ccYe68QJgsLySIPp3xWXeo/u1RaX2gGMsVjdeIm03Plhv0DINSq6qoBAIpKf9TmB6wPxxdmMwSmpzIUwOASL8bwbX7YIyHT6S0gy/EyzMkkmNj88AZvNkkeGVBCXsJY+LBaawLh5KMpmCn/uGBI1Gb722+pGH61aGYAsAd78xE37cYtzeV1KyCAW42E8nCXK9OIhgDEspgSbzcd4tgtOINgnUMiJZAToDgNpNiLcHc25wTkulhmin4aAUl2MlwB/m2luw2nEa2XKhqWqWBBBn4pmJ7HB3VKZpUadAAw38wrtMbYKdKjVeQrN1GZkAUheEB+ACIluW798N+qdTatTpgr4kmWtftbiBhWqDSumdhzM24OOUq7E6Zj19cXhFVZNyJIWB2NvPjFWY6tpiOSDJET2EYMWdwTbid/LCjNOwYE01UiDJYMJJ3A8u2Jcnb6ZYK8/mJCsAFM7kW5iMRyldGJ12Y2nbAuazAtMMFN9JtPb/bFb5apaAFWdgOfy/wBsQkv2Yb0coqvIBk2aP3c4W+0NB2an4QFAJtc8SW+yF2+/DWg2gLTOpWABViLNfcR9L47n8vURG1lDrUixkdobkYhGfIndDUqM10/phq61VQrqoYiQQwJAEdt8RyPVWEUwpZS10FzIsYAxpum9NWk2sHxFAmmLQALn9MXLSpqCAqDVawG3a17m+O1cgOqQDRzYp1KrNQZ1dCqFvDoJ3Im3yGJ5bqiOnuqysrlQsmAGMRZ+Pn2xeHUSBt2N/wAcc/6bRdSvwqRcRYeccfLAU8mFvTuu0qb+BDpIKlKrk0zIAMkGQTEyvlg6v7S6nag4pmmwUHQ7tpkSfF8Xl5RvjO9Z6JUoFQxVg5Oki5gbSPn92NS3sjlf4RXBZK9VVdVqsZkDxaCtiD2O2K2jIMy3QK5pjM5V6LJVXSqtBaAbqPeCNXoZxoPZvqBp0R73JhCH0BlQA6om6HxDvaRjJ9FUUFgZioCQCaISU3m7Gwv88ar2Zru6IHqCqEqkhSQHUBTpOom6icK9lYmvy+cV50GYj7xIEcYtOAel1EIIDo1RiWYKyk3HIB4GDzhRzmOHHceJxjHyLp9pvPNjGPZvqQYQUJXnlT3/AOcLMqzAEE7zA2gdp5OI5uqLlgewEW+62Obk4pznekSUktA+XzxpAwuqjI8G5S/2T2w5yqU69H4/eAMSDswVhcDsQecLsvUAQCwBi3174EfLsja6XhYbgTpI5tivEpx/sHteAxqzUqTUydTUyFQ9w1lv6YLy+QVSA3iAWbjkn79t8Jn6wxq03K2UQyxBuQZIxpAWUFyLGNPM2tI4gzPril5DRPOZjQpfYAD74GO0M0Sq2uVnFDwwMmSOD39Of9sWpSFnfwqoi3PpjXkV5wigZZUc13uxAj1AI/PEaRLA8mzRHM8d98TzNRnaQDGyqBNv1xA0IaDIPbVE/dbCW9mfw5SoNYMpAHy9Ldr4NfNUU8DVAGUTMHft3Nr4Wp1Ji2kaSUGllM3Ha/becD16qsoZ6bldROpYteB5k4z5bE60aapQUU2dX1CxFsZ3rNQVAQIUAwHLQJ5IAub4pNVlUB6hep8Qogmw/qqFYAG03x2v7RU5RI1iytUQQJMltA8oF8aPb0LaoX1aJ06URSqBdVVFMMSDcs22CqWZYIW8OvyaRa9vPBmVyoYFmP8AhhpufDcTcc/PthBTrjVfWyMdQFSYbcfK31wGrwwJFtas7HUzSpIiLbQT6xh5lV1tq8IEC69jcz5wcIc6RJ0oEpwIBv4+/wCW2HXTjpoJqABMm3abeuC1gyQRms34iFGA3zJxVWzNyMDe8m158sAzDBXxbTzd8ABSN4Hqb44lUD7Q+uCAeakqIab/AAm4jdTwwPBBAwHmOmM2lGDs621ICqydyCxi/YY9lnBFiCcc64jsiFC0g6Ss2g7GNsaLyGgrL5oUlHhHvUs0fC68akPM8jB1HrFNsxRqKdBDXXSugrysmwPmcKOl1EpuKVUR70QzB4HZQZ2HngfqeaotUCUFEXUnhiLW/I4fRTtg+r5P3VZ5NACPhqaFDAHY6kt5YfCRubcEnt64+OdKzi0gQ61NM6ahV9OgWjw8HaD67TjXdJ6xknImmGYbNUmT6gmCflhqvQVM2044cL6XWUI/pwRSz6NswxurGtHxIVWYx+/vxKrRZwo2g98TFMPMso7cXNyMFN9k72g+UfjjSmmqOeMCOWyBYRIBM8jz452xVUQadu0HzwRkj/iIQRGoff5HFWayxUkGLGLCBM9p3wd4NpA9fpyuRIO1mDXjyPPocDZTPVKFT4jUpM2gFpBBtM8GPlhx082M/Cs/6uL4XZrMBrOJGqdrEkdsLKJSMvBwuXQKCSStm3F/mMeq5gsbxHC4FGV16VuEUR5fsYvoJDQs2+0d/wDjGSW2ZvNIupVGEwumeL4HzqmN43JPJP5YNqtxO9sCZnKyANUHkH93wrqsIUAylAVRUpr8ZAljyLc9/LHVyNSnRUEAaKpYCZIEGflPfEqGXNMFoh4MHy5t8sWJn5nVJtEiDI9MTjw/7DuSeBXnqRNNFpqw94SHj7ZAEyfW+I1cmKbKkgkEHwg2IBMT88MauXRRqqTAJhVMwTHb4mPOFlLNg5jU00xHwXYmNgTHhGGeBasNy2UVIYkQrKgIfVKkeImnMEiLeuFlYqjF6auxCka2PJO4XZY4AxfUhSSlPQsgmbtYzPkJ5GA69V9Q1C8WG0+sbnA9NgoqUityZfiTx5jg4eNVJpp/YMD5TKB6bF0Iqhz49wxU3AA2vEzguvpRV0zGm0mYPN/LtgsLAKtQLdvkOf8AbAdTqJNhbyAwFVzvvDYm533JxblspU1XXSomTI/5OGqgxheZE2oVI1ERPf8AQYpeuVG8x5G041VXqymgtIUgxXdmMT6DCpuTpVQd4wFL6NNca0DZY1SupADHBtPpffGq6bmCyibErydj5n1xmhnVmBc8x+vHywz6fWM4EiVp6AOo5VnU1dQYq+movINx+/XCvY/sYadV6dUOYZqY8BHvGmwHf52wBSQufACSYgYdPAGrY26X1CSRVYumnePF/v2vjR9Pq03tKtuRuI7CDzjFZMnXCmCZj/fGn6XVZVM0/Ds0XIPePMdsaEqZpI0tLqYUaSCY5xXRz0NI2wvRFdZVvr+mI01I3tjutNErYsQSsb9++JVaSKBKi5giTbzwtp9U0zDBgN9MyJ4vvhxla4qUybT2Mfrvjy8+nTGiOWK6lhoII32gMAMd6zVP8RUQ8MQIHpHrzi/KZZGqKDIM2B4IvsNsSGSBrmqxBCsSAO/GKxaM02irNoEVUIPBaO+ATSVoYSApv9MR6rmGLamJE3+nBxTlxquSYFreYw70JFpyodZMynIFybYvWqvck+n4YAq5tVIC7ARY328t8UvmweIwnULdsYuUNxbvf9ziBpqSDfzv9IxGjRhdTSJ43+7Ef428HxKdo2Hrzjf8FsvQKBsDOwYzA9cR/gFIhAbjv9YnEMtReLDygQdsTpFxfSb2sRvxN8ZsJKj08LadPIO8nGd6apFeq4k2YC8Fidr+l4xoaVcncxB9dvLC45WKmlQpBaRIBALfv5YDTYbrQE9MvDkEBoiW+ESBadsD5ggVIWZMwCASQIhv8sbyDfFmYXSAjaIVwscwW9biZ+uDamUDlKihjDaJZdO4O17iBucBKwE8rTYVWYmQVlf7pE27n0xV1ZCqgEATMQZkflhjVgADSdXEcz57RbC/qiEruNQkgDvyJw0viMZ7XTpbQCO2Km6sSdifliWaTxTG+ByYwUCy5upN3C+m/wBcR1BuSfU/lgJxOCKSHBYAymseQw06e8HCmlODcq9xibChj1BXq/4dM3UajB3m0fS+E9KhUQLVAKgET5QcaTI0SteowBKwtz3IwcaII02g8YeMbVjiPP5QGKqQQ3xCJv3GCctkXRUqUybi6E73/PDKnTCKF4AgD9+uOU4UADYCMHpmzM6XVxqiD9MEZeqLgmR2wNUpAicUpShpkjFULQlpZDLgeJqjVJM6FUICO3hOrsST3xczqjKyv4WkFSIII3kxzxgHM+1BbwplAw4Z5B/0rxiFD2gOpRUySniaLMp9dLSp+Zxy2zolClhG1yJ1VlqAGIPPkBOKc7mNK6J+EjUfMzaTgDK9Q0FdKkDeHILAcglbT6YnmKX+I1pDHV5TGGEeEDOimSTN5P17m2BxmQATTaw89pPbn1wxXLhgQYGxBm0/ngHP9DqNJZVq2saCw4g/021fLAcjRhi0dyWYFSo2pCupZHO1jJ4vglcqFkmGI2kR9MJOiVlHvfduz2llZSpXyMjDo6kjVIJEjeCMOiTWcnqueYCYI2j5+uKlBuGUaTsZ353GLvfAxYEAYmoBAAEnttz39OcNo3VMDz3UaVFlLIdMXIeN7R3N+Rgqp1NqjK1NdK8qQSgEHxa2+JthG2BOs5CmPG9QUg1gCuqB5HSZMemBOjZiisBNbk+GWB0jm+wFhiTp7Lxhga1q9RJHuzqZTpKmdvUWx1+qUyq6wysAJYD7R+KfTF1LJ6iHZ2JmdzpjiO2Dlrpt4fWB+OMlRL0zFOqr1amvwh2ARyBxswndSY+uGj1yx0u5PiF1SFFmwo9qTNRNNwq3sLbWsbzHyxTlqtSqATIY8mbdoF9QH1wFgWsj2sVQeJyxmPIfLAlbNLqEmQCSYHa+/qMeyuVeoWBYsIMwY1RG5cRP0wdlVoLqFZyZJEKAxH9wXbf0tgK5OxxD1PL61NVE0qD4gSDv9qN4ny5whqJMY2md6Jl3DVKFQkqp+A2NtipnfGQzeXKRNrSR5/niiFkqJUaYG5xb/EqMLKuaPpij3k4ahaHbZgG2LMtVi/3YS06uCqBJ8hhWgaNl0nqOoaWa5J0jvpWT92G+kROofTGO6W81aV7I2omOykY0D5KmXJqNUSnGoshnb/4za88YMZUi6jjIyqpTCEmsix/UrfpgEOrfCyOO6tP3WI+mFWZp0dWmmzmbAtMHtIww6d0VlqBmqU9JBBDeGfS1yOMUutglFPRclSDz2vtjldG3BicEPR0QGMzsQOMT/gniQtv3tjdkLTRk3zAUCGUWkSe4mx8tsRyHUgdZBlkjxCSonk+nPrjK5bpTVHCgcx6Dk34/HGupdLFFBTpgyxAkcyRc+W/1xz9Ens6JcvdVQ0VmZFZt7Ei1vlhgiEwLXHJg/fhH1TPLSqhKiimCAfDMciTqPcDDkKwotUphDVCkgsPijfzG2M11eRI5Qmz+eg7urcQpIYd7j88V5T2pqUnhqxqUwCIBIYTsQDa2As51/NVRdKUf2T9zEgYpyPWob/Gy6vG7INBj+0SpwVQes0aXJZmm1c1Q/wAQ1MRHC6iT++cT/wCoiuxZpC2VZFwT5+cjjEcvQTNaaFKnVV68BdlCjSSWZxqOkAbRfVij2g6NUp0zUpOtakdKu1MMdLR4ZBAMHTdxtODGPojbDsmgpgjc8yCI9MWVnsYEA7wCduAJucAdPzBqqSxhdvEP6R4iBbAWTz/vFCgFZBdJ5AMT28sBv0CRZ1zPj3CgAljdg0cbC2EmV6uoRlsu5ggzMabH0Y4Z5xmAlQsRLT9IwqKpr1nWCglhoJJYGBBB5F79sZJMpGbiavpBV6CLUgsqqNayGsCO8NsBfFrVFU6UuSAb9yJiByMJ6GoUw6i5NxYcH5g4a+z1CrUp/wATpAUkjxFFJC3YLqYM5AjYYKZNqxH1fqDMwXZQQSBaSe/e/GBcvn2FzDkHSuoH5TBHGDM90+pqNVjoVmiW7XgyJtv6YHyeXD1o0hyoOmLqAIluNRvz8sInH0VLJo8xQqZfK+/WojFgGZQJgHcq03Im44IjCJOrqyGo6kajBGsj3i8E6RPhFweb9sP890d6VEx46D/EIuhPO1vXbuOcLcj0ymgDKdRIIJJggabbbWPHyw8dFuRdcIBp+1ykKuXyxYjkk6doJtudrk4p6krNT1VQqOXAVVFgum4nvIJw8y/TWo0CHKURHh2Z3YwFhQNhO5m+FHUukFXpZcKRo8IDbyT4z9Jv54avhLq2rM7Wy7D9YOI08k7cH9+uPpvW+hBazqF0gHwjjTxHe0YW/wDTB54m+RrB1R/xk1dmOy/SnnbGl6V7MFipqEm9lHPl3Pph307ohdgEWTPHHqeMbDJ9PTK02quQSiyT/T5DuTETgxuewuHHx/tmQ6j0FlcJTQalWXMwFLRpUei7nAedyjojalkBdMgzAnHX6/VqMzTo1GTHqecdzJ/wJLFi7xpiYC3mT3kYD3gKd7KaXSHZpom6kHxQQIvc73xZU9sGovFfLOXH2qbrwd4YSBjWdIy2mgqxcCT67/jAxks2NbMzbsfu4thu9idE9Ea3/qRS1BhlK1uSUH474PHtdls2oVMycvUJ2qKAR3F/DB7jCSplhBEDthFnuixdbjscZE5xa8HChaAgCWYd7sQJ52A7YAXNVatamitpe8h9uWkKDMADeccXJ62V6jMFqKRCuoOpUDKGG6SLjBvScwtOSl2VmaYGmCIiSdRi9ja5wKrYuwHI0DXzGmqnvJQkaSUTUhaJczbcwDJw/pZoqi01J0ifeMvCkbTwCd/I4rzfVhUUBrKZQrpChSCLqQNjP47xIB6bVb3j02JMIftQpWL2i5II/XAf5Dr8aB85nQrENAHfbE6C7sIgXJkEXNpmYwo6zkatJiNWumDY/EV/ysfKRfm2Cei0StM1rVNT6XpsLEA2Ntt/lhVx1krLnvA19neq18lVX3OitUrLA1LqCAEkhRrHiI7kWwT1b2wzAD0KyImoShoqKRR4AJ8JYMIkFT5EERiWW6jl8sgdQWqMDGowEF5A/M4AyHV1r5xXlfFqW45gm02iBg93eBXBKNt5D8urU6S6zBHxFjYazc9yY2xls5n2os1Ok5elTICyPhWZjyv9cbGrnwVBAiDK6TYkHzF8E5mmlak7Ko8SxUGkSCuzWub/AI4N/SUI3GxWlRqlFpGlgs/UWM9sJq+ZITxA+8BiJ38J+o5kYcZep7uvQpwBSzFOVWNm0+K5uBIFuJxX1Dp4cqdGu/hBBv3WR23F/LB0CrB83WNKgRYMrLF+yiQACL3G/fGmPtzRclPcI5DqQ1R9K6lVQGAUawYlSLKYF8CZX2cNcB6kUqdzJtI/yq1htE3wcf4dR/D0aalTcqAPEZ3YkXwvai0eNvJn+qa6pSiwKmWbSA3hF406hJt5nA2VpBGZW0EKL6iYY2uAL4J6tR/h2NZUClVBTci5hgJPY4Er16jqGYKobmPFzIJF/rhUzjlg2PROurJpsyxpJIO2nk+nljL5vqQLVnyFJnWnqPvakBafcII8RnadsdzOSWpTUINIkaiCbqATEHljbGmAoU8ocvTIk0ogDZmE3n1jDw/E6u8pxyIukdEDUP4zM1mrNEqGYhVee0+IrE9vLHum9Rir74j3hkiTJn0PfFWZqhsrl8vPwkvUm3iYk/8AHfHko6QFEwLD88VeHYsHeD6zlspSzNCm5XWI3kgiIkT9cQp+zNEX92x/uY/lGM7/AOmnXwxrZcyNJ1KeDvqHrN8b5h+zhuqeTd2sJglDJhQAAFA4XGV9ss4aqtRT4Uv6sAflCwPnjRe0PVBl6U/ac6V9eSfQTjI7CW7X+knCckqwgxy7ZiTV9yuuoGKxPhg2PONL7J10qq1RCGU227d1O2MlmOphQuXZSbETNtBNpOPeyWWq/wAQpozCsNbbDTyG4NuMBRtWGUqdH1OnyO+MYclU16dDEjgA99/TGwU9vu7Y4z+f34mMpUYjOZZkaHUr6/rhfUO+N/mU1Iy/1Aj5nyxgNgQd9iPPGHWRQaBC0qrMZAYHcyQdItsIXwziyj1BUpMQNLmQB2J3NrG3PlgrqlKpRy49zUaGEMispJ2JJU7d7cXxmA8yFkze5BP4Xw+2c1WjVvnWr0qQVhrULIa3IAM8jYHC/O0GSqJ0iV+yZA4IBj7vTAFNK6w2mx8QvcAj7sP8r7NPWQVDV91JlQQp1bSRJBAPljKovJlFzdIX5Y1abOEhxU+NagJVvOdxEfcMU9IYafdg3JNpPe0d9t8Ouv0zRQ0ysBQSCrFgQYgktexAt5nC3p1MgXjwLFp+Jp573mPTATwFxadMo6pRWoqFSSVcIVg3DKX1WtvIxT0xWo1UZlPhJta8iJ8oBkYceyWaoA1BmdPumYLUZyxQxOkHTdLk6ai3E7xMq62YSlVdqYBppVIXVuUmRfm1p8sN4KbZj4RBJEWgDn5Yl06uKbq0G7AE8wTeRaI3wMmc8AeAqG8jmfL8xjvvVIjVcyLjv5Ym84DGXV2iqihquffOHehmHKKQNQX7AQgiQ06oIjw4Oqe2IowSSZsEB38x2AI+K0k2BAnGU6c5r1jQeCXT3YaLkiyG/mo88BPkn8fhI0QpnvtA+YOGcbov/LV+2EZ3q2Yd3M+FmkovEbaQTtBvGGHserLVqajDOPBLXiZJj04whylN2USQw1ReZA7yNo7DD7pvSCteUIf3chiII1RYyO4v5YDWCEpXgj7SJ41A1ESACSSCZkgT57450/KuG97AYqRqVuSYiOPynHXy/vavi+GlcjVYHzn52wf0ClT0VCksocgSZBEbAR3nE1qibQXVqlkkKAKjgd4jxEYGo1NbFhsHn1iw+QxdmFCvANkGr5lfywv6U49xJ2IJ+pY/pikUdEFUSrIdPNXMipUjSoLDxTrZpAMeQwTV6M0kJVYW5/TCL+NZRAIjz9OMeyvtLXpnxQ6HcEQfkf1xdpkbXhrOlocuFKHxLcnueT3x9T6F1tMzRFRbE2Yf0tyPTnHyAdZp1EOgw3KtY339cV0euVcstT3baRUQq07QRdvUAwDgKWaDCP42zUe1HV/f1yZ8CeFfrc/M/hjN9T9sgiGkg11CCNX2UHJ8z+GM8Oo1Go+7Sy/1n4iOQJsPXFeW6QSpBY8f7b4WSQY3sX6dRJkm0T/zjc9O9saNGii06LArYoCAP7tV5JPfGfHRxA0mO84oz1DQQPIGT3kz+WHTi8AakssZdT9rK9V9Qc0wDKqhiIjc/a+cjHD7X5rVq981uIGn00jfAGaRdCshkCx9e+IdIqp/EUveiU1ify+/D1GrQjck8n0zpmeepQV6iaGIuvzsRyPngTN9Ppu0sg8U3G/1GC2zY1GTeYP1jGb9qq7LUADELpBAB9ZxyvZ0R+AGTymV1ay9Rm2lql9o2UdsWv0TIkybGfsuRjLmkzNoQ+MkQNv2cD0pYAENqk6m1SLHbThekiv8sPhuFyuQQGSpP+eox+4mPuxDP+1dFFADBgRGlCLD0IM+mMVmbnSAoBiYUA/6jJjEcplgSZFhsRvNzYRe2C4XsX+av6o0tPMpWUuiWU+K0DSTuQDuDe2BM1VZBp8yWYjUJJt4ebR91hvi3pNdQ3uwAFKkMYm5t+YMbWwB1Mix2Y2ie1vxxkvCcm9sYdFprVYGAFJ0VVWQGIEqQO15jgjAue6ERmmp1CdIGrUALrIg/Qx8sUdIzIpHVO5v2tafvxsM9TSvTWsPipCDB3RjefIHDN0zdVKFrYOh0Kq0mMKIlj2HP/GJKm00wftBgyiTa+AhkxUFqgIEniRbAtKj7sGbyZn058sGkcrbIIj0a1NyHYq61JlRCK8jYyNzaJOCPaKrpzuZalqRfelrkTBMxon4ZJI8jiVDJ+9hys2h2JMlQTA8iO+K/bNBVC1tEHRTTVIhiqhW0iJiwE84a/Cq+lA6iC5puihifE4JBMbkgbSDg/o6INYorYkamJJgDym5wgyFLwmZ7yPPzN/2cNkWaFT3YJ8ZLMLQQAIxOWjWg3pVAOdKq596fhbnzZiAAPtX2AJ4wVluqUkqilQDOhJU1V+DUBMKN9P+YxPaMZ/M9QOXpiirEtWA1tytOfgU8auT2EcnGj6ZnKVRToAUkRpiAREAHzjnDQ4uy2K3Qoz/ALytnGoU30Ssk9wEn1OLV9m638Kr61YIGOkBgSJjA3tN0/3VdaiMytUQtM/CRAERtY4t6S7sv2jETcxfa8xgpdYqiqzsP6NlMmaa++Rw+zEzBPcRxinrnTsqKbe4Vi5uDqMD5HBBy7XJH3rby3xTUpNpuLDmcDs7G6xqhX0rO0qdNg1NWYGVLTEcQv64GzaGq8DYwWjaTfA/Vai62A2/Pm3GGVPMIEEFSxAw8l6CPxnhSAIQD9+mDKdOBGA8qpa+DqC+d59dzibsqtCp85UpsdUGRtxfscE9G6ZTzBJq1whmAsjU3MjVYDGtb2MpsfHraLXbSPW18K8t7BFSDU926i5VWewEmNxuPpiikvNnO07/AELupexjqC1JxVHaIb6izHCfI9Iq1KoSDTi5LAjSBBm/OLcn1R6QIpsyDfT8/M/hj6FkqL1kSqoAV1BEk78j6jBk3FAUU3gDz9MOIPxd+8d8Ic/npCI/xLIvyN/x/HGqr9OcC+m3Ekk+gx806tn2qv7wqFglQB5MRfz2xCrKp0W9Mrr75XpjxB1KkqRKzcD0xXWywWpXBqIh94TpfwmDJkbgj6YL9zoo3jWt1IYEW+8YW5/Ls+Y0E6yYhm8xN/pvil2iMWQzGgEAOG76AbecnFuXy7RYaAd5Msfp2M/6T3xDJ0CzNBWQDpgWYgn4T+7YIy1JwwGsDcTA5G3i22+uFyUujxzAR0CwNJuBuZm5Py3wd1Kkp1A3nxoR5/FbfcYE9zTpiGqmGmDoBgx/UtyCcQzGsU11A6Ug6wf2cCgKVlefyPuSoI1QnjB7kzxxGNB7Cu9RqlwtMCIAvcWABtHmcZnKux0lgGG8T4vuN/8AbGu9mqbGnUhwPEAGFrEA7HnjDSyNxOnQZVysO1MnuB4fQgz6dsSr9ODAaFMTdQtvUtMnBFbMzTJtri034iT+uFp6j9kWk3iLkG9xweMSSadiTj+TBqWQRcy+twNgovFxO0+WB+v5ZACi1JOnULfa1AwY8sE9Qq6tbKxDFQNUfCJuQI7Wwry9b3pL15YKAqtBUmJABA+LUvO4xWLsROkCdJR3IEQp5t+sYdtlTSRiDGsyVRgZJ5MTAAvjN9I6e7kNA0KRI7lb7euHlTqM1L6tKbFSo8UwQZtEEWHbCzzgFkT0ilWcuajxp7gGw/qPHMYVU8pVQlqJ1x/Tz8uflg7/AKc6m9RQVMCCO9tXl54Kyes1PFErM7WAsCCPrjRbQLO+0XUP/cZdGWyoEeedSLqtxBwz9naa0kqqAJqNN72UbLPrhB7c9R95WQBQAo3+0b8/TDPL52iUUCqLDklTPO+H8LKPY0CuGEGNu2Kq1Kmy6SBBsR5YUDNMbBlI8mGKqjEAsQLCZkbyAMCwLiZlczUhnsANRtHAPHyGGrezpakKgn4A0byN4HOAc7k2esyD4pt6RIONXnM8TRNOkksECyfIAHbFbpEXsWdHzAK+7kSNvTBjMFZSSBDLtfkflgHJt4B4E1DuLj1PpjlZtIJMRv5TxiUjsj/U23UfahKYdrnTNp0+kYx/VfbivWUp4UVhBCi8Hu+/0wu6rnGeAwaDeY/ZwJQdJ8eoDfb6YeCSyQlJ6s1fsgaTo6FQ72ZveKCAI0jTjU9PrCmop04CqLAbAyT3x84o5qkgOn3gB3Okn5Yvpe0tKlsaknkLH3E4WVthtJBVfqlbJViaje9Wr4rMYs14nYg2wgWtqqVFOzMW+pJw5/8A7gbFWZSZuqSDbYnGczFaXLC0km/YmcF5DGQ0zmY4a40xHn332xV1BoenUtemBveRbjjFfVf5y/2DF3tB/Io+jf8A6OCtEvRaWvILaV+sDkdvlhjVrzTn36sTbSR4/wAL4GpbN/bhbU4wFkoxzUokoNFJgL6nbe0ahB2xXnswKlwsKgA5Np5ONh1j/tanp/44x2U/7et/aPxwPRT2VSqQyIbC5UAXH90Th/7N1alKiymmRqaZYcaRgeh9n/6zgnJ/9on935DGZl9GuU6safhjwztF55vzifUs4rDUdR9APkBgBfzP4Y4Nj6YnYXNgeYqENYGQb8z5W24xbm+ryVVlUAWLaZOqPijmPywRT5/vP5Yz/UfiH95w0dEhvTphoH+YklIAkzeDxtbFVPLjSdIYkG+oczOkRb5450zY+v6YMzW5/u/TCWMVVKAqMda78AXPkfI7/LB1DJIHALPLbggbQSYjiAcTo/FT9B+BxdT/AO8pf/U//wCXwYZdCGM9pKMOrQfEoJ9f+CMc6YgZoMEaZP4Yde1f8v5L+WEnRN3/ALf/ACxXwtxFuYySqdrek44mUWJjjzjD7pvxD5Yn13+RV9R+OFOgzlTMMtT3ijUAoBPlth5SYuikMFDCY5wlqfym9Pzw56b/AC6f9i/hhno5quRHNFaYB1gkj4cBNLeOoYQbDjHM1/M+eJ9S/kr8sJ6dNUhgKakA2mBhZWrFW01Ij7DjY+RwXT2H9o/LCnq/wr6n8sMjlkkggZoLP2lPGIPlVqXABwDR2wZ0vfGeB+KKPDpf+X7sDZ7KxeItjQLhZ1jn0xkNyqlg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20488" name="AutoShape 8" descr="data:image/jpeg;base64,/9j/4AAQSkZJRgABAQAAAQABAAD/2wCEAAkGBhQSERUUExQVFRQVGB8aFxgXGRodGhgYGhcXFhwcGhgaHCYeGB0jHBgYIC8gIycpLCwsGB8xNTAqNSYrLCkBCQoKDgwOGg8PGiwkHCUsKSwsLCwsLCwsLCwsLCwsLCwsLCwsLCwpLCwsKSwsLCksLCwsLCksLCwsLCwsLCwsKf/AABEIALcBEwMBIgACEQEDEQH/xAAcAAABBQEBAQAAAAAAAAAAAAAFAAIDBAYBBwj/xABBEAABAwIFAQYDBwMDAwIHAAABAgMRACEEBRIxQVEGEyJhcYEykaEUQlKxwdHwByPhYnLxFTOSJIIWJUNjorPS/8QAGQEAAwEBAQAAAAAAAAAAAAAAAAECAwQF/8QAKREAAgICAgEDBAIDAQAAAAAAAAECEQMhEjFBBCJREzJhcRSBIzNCBf/aAAwDAQACEQMRAD8AyL+PSUJ0mSf3puNxBURE1UwbyQnVck09nGpU5BgDr0qeNHI0Odx6UJSNNx8SotFDMegG6DIP0ojiFpJMRaxA2ND/ALGARBIv7GiOhx7B62jvvT0KIgjiuuIgk7iaRFhxWpqdaxcTqk0cZzNCGwCmTwKz6kVM3iITAtO55NJolqw8nNG/hUmCfKx96jQ4BIEK99qEeIi9458qnwSCoxJ2saSQqDOGxI5sdj0I9aOYd8FV0gJIjy9qyyUOJuLj8quYLMOFb0NWqHF8XZq1YtuYIsLTFqqqzQJnSkdNzcUKbzDeRM09bySCB4dXPQ1KgjZ5pMKYjGBbUi3iEiiDeJQUzB6b29aApR/aJNyVD0sOlFUWSLAW2rOaXR0YpOW2DsRiFDUUq56UUy91RHiJPTyoE84oSki4ovkz3hlQt+ddGRrh38GeNPnb/JZxmaaLBR1fKgz2ZkSZFVu0q9LgIsDcUO1qiIiRWEUjnzW5Nsvu4wlFiAfKqge0pun4uT18qiaeTpNyDxaZohisCtDcquCAAr+bU2yIwb2RnEFvzVG44nrUzeH1pUq6ikEkjgDn0pYDIHHUr0LAbSmVk9RsPei3Z7JP7D5OygG0mOSR+poofDYIYWU2Bgi8b71Lh8WubHYx0j1FFmeyeJawq3iUhBXBBHj0gwFSdh5VSzjsm9h0pWsjxg/eEx1HUGafElxLOHxJ1AlcGZtvva9G150844lWoSIMC08TPU1kMPhlaO8JMAwfXii2V45KFFSlSSISD1oV9EK0ezYJ4pbQI4H5VmMTlf2nGvqJI0BCQAd/DN/nRLsti3HWQpZBn4Y3jbxeddyJMv4s/wD3QPk2mtKTOmLdFPAdnnm3NQcJTfwkmINSZh2LaeX3ipC+SnmtCVU0uUNJ9hZnH+wzC0gLKiE7QYqq1/T/AAqFAhKpBkSo9a1JBrkAfGQmikgJAodRSqA4hoffTSosD5SZfOwJinIf0n86SFgSJE06Pf2oJqyzgscgKA2nk0RZxLaiUyAQfnQV/BLSQFIUk7wRBirmEykkatQATuDE1DpEygl2UnHAHFWkTxtSxKZNpsL1exGECSCDqBubQR+9RtK1Ta5qkPRVS1zUbrEGjAw40zAprmGkcGnYJlZmafoIIIqUApOwqQKJ3CaYDU4jbpzVxEGJPp51C0ADIApLWR6GkKrLvd8pv1HNNY1qB8NhsartOGbjbkVey/FKCrf5il4Kpl1xs9yg38StuaJYRlekauRPmPWhbmYK7xC1HZU7bR5UUc7XOfd0n1TUSqtmsef/ACVcfglBRN46i9T4TCKEXt0NXV9qPAggjWR4xpNj5U3D9qFELK9II+Hw7+9TSNOWX4O43LtaLJQ4ofCJ286BOZYWwUrAKz9PejuE7WHvEhYAb+8QADQTG52O/WUgqSTbV0PpTSXgyySn20CcSyYkASD/ACKuYfFvLWmVeHkH4feoXHiTqMXmAPu0YybDHwlRQUD4kiFKiZg6Z0gneaKszhyCmQZU+tCtJCULhQkeFRFhFvkeg86u4DOHWHQydCRqJIsBqIMKH4p4+lQDPMQ2PESkCw1NgJjy0pEDpNSF3DvFt13xupG86W5CpEmSae0dHFNHc77VjEEMEBBZVCkm6FC0TB1CRyARUeaYNCtDSXUPKAsdYhs7adR2T5ULzvCHG4pCI7sNtkqdQoaYIslB2J23k3PSKiUymfCi2w/Lm9XZi472We1mTqZQ0A4haSJIQQdKrA3mTvQDEyiBv6EetqLfZSfugfnUOIy9WoKAB8qkhwPV+zKmcNhkf3UQoBUqUAbgb+lQZFnzOrEkvNjU8SJUPhCUpn0tXmKHVqUUwLdafgmSQbDc8edVZpFaPXEdpcOowH2p/wBwqdGcMH/6zX/mP3ryFeGPQfKqSlJC9ECdtqLHxs9uGdMbd81/5p/enYnGIDevUnTMaptO29eMDCnon5Vv8KnTlCOuof8A7J2osVIKnNGeXW5/3ClXnGIGlRFjSquQcUZrD9lmD8SX51abC0nmar4DKw3iClZIg284M+1SYDtGfEkkyB8PWD+daFnAo7rvCZKtyfiHkBWS6dnVNwVOJkM+zJTmKVJ1aTpSJ2A4FXMtwBXC1pPd6oV1inY3JVaiUpF9lGwJ6T1olgMSUYcgyFjgmLzwOT5023QlCMncmF2+zWAUE+NUbnxGwg+XWsJisHoKyTp0mwO5HB9xXofZvHFy61EJSnUoW4sE+ZJ/esx2wbbW7N9RgwIvxaN6UXrYZMcW7iZ5hWsm58hRrLcrLsBYPdi5jyqv2aypanvAfhmxH0rT/wDS3GwjujqWpfw2Fza1/wA6cnf2kRjGLXMD5rkiWwnuipUzIIiOlU2MpVuRFG+2OYP4ZKULlLgN0qiwIncetQ9l8wW64O90FKCLHz2kcilb42VKEXOog4YSDASogbkCrRwAIiK1mCxAQtaUqAubBMiSZtewqpicMCsxeTWTkbLEomYGBeccDbKAeqibeVaPIexDzrobUUIITqKpkRMeHrvtQX/rzrDygllFyU61klJFuB8qNdnM3xicSh4KSppIVqQLBIIFgTc7VpfyYNSttdGk7Vf0/Q1hQtrUpTR1LndSdjA2HWvO2XUKWUpInpWgzrtw/ilDUottkkaEbROmVHdXptT2EoKSQhmQPiNikAAgm1vanOuh4oN7bA2HwK1r0oQVR5ip38uUhRStMKG4+tFMHDSwtI1FXiJTNgqr77YddBM3gXMm3nWT+DdfbbMqpkbWqpjcDEEC5rV4MhnEuAhBkyAocfI1TxXaVHerQloK0Hjb2ppO9GeRXHYHwXZg4tQw+oIK91kSEpT4ja02HUVVz/sThmWml4V5T6+8KXJEKgixQhOwmZJJ4o+O0DaFhWgIKkkAhQtPPkarHFQmUaFlU/EkQIHVN+d4rTpfkyhC5L4MzhFYttRCHXUgGwklMeiiQPlV7MO02YtJClKZV5qZbKtrG6aNYbFQqFAalXBSTbymAeKixjMmTfn1rPnR2fx4taMNmq8U4C6+6tZ5CldfIWHpFaj+nOO70OMkzpAUmeBMKHzg+5ql2taJZGiTqI1Wg77Abm8Vd7Gdk8VhsegqCdBQorKVgjSQRHWdWm0VpF2cmbHxNoMBTvsNZ7NO1jyH3G0hEJVAkXohg8U+8wHFONthRgBI8fre1ayjxVs5oJzdIunKhOrk1XynBy3P+o/nUOWY50YksLVqQQSlRjVt5Vq+ybWFLCA4s6yCY2i5qaLcXG0wL/04xMW68UNx2Xttf3VAzO467bV619haGH0aobN5tyZ5FYntrlbKWJQ4FeNPh53pkGNX2hYG+r/xr0PDLDmUtKRJSqDteNR4ryfNsFzHWvVuz2I7vKsCZtAkHkEKtSa0aVRhcRnDQWoELsSPhpVke0L3/qnvGR4zaDbytSoJNTj+zrekKG86oSPFHMep61J3TmjX8ICgNIufKSLJMdKFZHh1O6CJWZnTqk+pk2E1oXcd3ZUQE6iPEgfDI5mkro0ajaS0XckcLTbzLipRiE+ALEBDo+HxHg2v5UPz4shwpIC3VouUiUHSLwY+vlQvG52t8aXEEpE6bHw+c1NlzZWtA06oBCriQfnsBRHZOSNNqyIZkltBSAlRA8SVjwjawBMkx51zCZfh1Psl4KLS51kmNFvDBTBCZ/OhXakNfaG0NlSU6dSib+LoPei4fX3RA7vTEFIEm/JPBo6Y29fAUZbZbblAAJnxJJj5nerGBzlt9RQhpRU2RDnpBkUNXlj7jSmkBOgCUrcOm0CQOCRTchygMlKl4gwRcIiIt4SDc35qaQ1fjYW7d4A41sSkB9AR4gfiG1xxY1SyvJMPhWrK1urgFZiwG8DgTzVrOsyS2dKUqKlbKKvIkC360HzLPB3ZacaVqVHi03AI45Iq31ZMVfbDvZ/LsO8twFxYcQgqRBGlwAG3qCKG47FAeEAqUYiDsT1qphMY0WxoSkLQRBk6lAcA8SDen4vUpUoTp1mI4EETB5sBeopPY1OXRDmmTiNKkkrIAgWIP+nj3rTtZc3h2x3a9bS2tYUqEqB2KVDkg0Az+WFIkhazsQrwg/6iaky0LdJRHiBGpJ+FJNyU8XqkrEuUV7iI5SoISpO0STbm5EcUXy7Lg1hu9BDh1aS0q5SVAkTwZoP2pcabSjQ6pThOhSRsL3MeR2qr/wBUhQElJIE9R93UQOn60JW6LUuKtdmkay91LgWhtBEQEarE76T+GRallDSu9UpCVhsqKglV1C5tPQG1CcowOIddhA1IWrWhZMAEbT0sDW5wClYdpQK21lXiQ4NlKkzPJANhNT+y6b0k+jOPhp7UpIWlYPjXMwkSJ0ciRHzrPZMwGVanEFQNzxqnn0q884+4suspCXCspgWSEc6p3vz50sxy4tNlaHEqIABSmTpUASedj+lNNdA1PutIA5ijRiHISSy6qWyRaeQD5X+VFE5AdGtC0TpHgMhSuumDQ3s9in3koZBBCZIndJ61bxGYOMrCVpvIKVJM+xJ2MCk7qmRpSuIPK0oRq8II6KUT7k1B/wBX7wpAsPzqDtHmaXsUE+FKZjwpFzypZAuacw0ANgCk3isWvJ6UVPlw8hp9waU/iFwPMdaKsdpVh5Lr0ERpISlKYT5BIAnms4Hj0lX0HrTnsUEJ/uLAJvCUTbrG8edEZPwe5H0mGGNvL5W2x2e5Q59oW6LIUuxJEQTxO9bxnKW14dLbagoiJUCDf9qzGMUcS00HNDrCdnGpB07eI8QbE8Heu4ZhWGdHca4V8I+JO2xOxvVubemeJDCsTuKTT6ZuMHkbI0EpHeQUhQN77zG/vWTy7L9GJQDZTbviO3hmFCfMcUb7P5w404V4lrXCfCExcz57WrXKwzGLUhQb0pB1rBAGpcQnVG8XPypSnwVmfqEr+3+wA5inH8QgNrV3YXdCSYLYB+7tOxmgOZ4nXiHG0QVCANVgI6V6ZgcmaZWVoQlKjyP5ah+fYXDd+jvAErI1AixUJuDG42pQytqvJytR5p1qjzPN8pC2AU+F0bxKpF5Gn9qOZov/AOVYNoGCWpmYIUBate+y00vvxpBSiEjgcz61m8EGHGlNYlQTKgW3FKSFKMkkJBjSbx0vWtPoft+6tI8mGXsr8Tr47wk6vCTeevNKt252aw6SR9kxKYJtpSu02OsGDIv70q3SOfQDyrthgVKnuktKA6RM8edM7Utt6VPI/D4gFGDcEegrLKwDZSVeIhSbCJIP7VpcPge8ToTCU93AHBJSDKvl7VzJcejaWbktpWC//i54IENJ07RJogvNHwmUgNKi8QdUxI/Sh2MbLK02SfxIBsOh6UZy/FB9KgkSEnTfkKGoSOLg1o6SsyjJyfEG4nOmzAeTrTAM8oJ4npNbXs7mGFawyloBWqZ8MSU8CVbV5s7lJU6UQZBgjkfvVjJcI82soCoSDdKh5/KKT7tF8vEzX9q+2T62UpQUttLEKSACoT1WfzFBcpf7qC6hLqSRv8Qn8NOzDEDuliApU2gWEKuJ22oIvDuFQ13EbG3sIoe+zOMnHaNri8xYCAWvGlQUohRugckCgmB7SuNvkJCHlKGgE3KRuIq6rEIS2laUqTpQUGbggjzrMnLFga0mFC++83p3aoTe7SN1jsvZeHdsuoaxBEqbJtMQTO4NUcWXWv7SwfHMwQbgfi84rOjKHD/duhYEpI3KvY1fxWPW2W1OL1JVB1H/AG3t60lcei04ypPsrYXtItX9sMawLGbzRXD9oNB0Jw5lJGqFWTP4j5Vn8ISH9bR0aiSBaCDJE0ebzLU0tCGyHVA67CTyaVKtDeWSeyjj+2ZDqkuNBSAYImZjkefnVxt9hK0qUhYKgDpMqN5hJO/QxWdW3qcCyDC7SNwRv+VaXC4YhkK0q1A6ivmxtH5U+KXRLzN97BWJQ66+pLSyhsqhKRbSmL2mrOAQEJebBKlNiSq9yBNr2k07LMUy2pxLoUtZNh/OarIeSMUpxUhOk2Gx4g9YEVElo0x5E8itkTefYl4wmwsDpBmifZ/LQ266HQVK0mLkQY+8Zvv50HwC4SFJIF7yIkbx6URzPNlqT3nhQEkAhIixF/Wrj7XZlObmmmyhgndLo1SlPJSSPnHFE8SEmAmfFyd+Tzf7otQ3C4bvF6Z85H+4D96vLWohSyLBRjztMetzU5Pk9P8A8qeOOSsnfgqdnOzgxLytY0NlQRrUYEE+JU83qxi3kqcJT8CbJMfFFtRH5VTbxa0odSVQCs3kwE2MxsNh7mqJxC3fgQS0DHPi+V4qH7qSOyDh6VyzT223S/TCTWJUpUISSgbqkfITaimWZUHFpbSlKluEypXAAgqJ3gSI84iomMKooAJCLbJ9fPa3lT8CHcO73rahCxE72SbhU+YmKvjx6PKz+ul6h/5H/XhG6weQLEKStCRASUoQQPAAgkCbzHNWMG8WtLKwhSQsDw3CtZtbdtYkeE7i4mDWOYxq3NK3CBcidgBccVTxmLWw4l1J+Hwq/wBTaja+9jsdxaNhS/ZEJeYs9sHZ5ruiiIJF1fe+dX2MtQlsIE2Fjz86Admc0S40lS3FHWAUydxA2607P8aP7aW1k3uJN6ppNW0T75SpsInTEEm1t6z3axkFWHIUDp1pJ5AIBn6UJzX+oSW33EJbB0qib3ix+tAc97YLfbVKUoNgmNyZk/SssPossG5NaJ/kwtUw52xzVlphKbFa4SkDcnb86w+BwWNaSsONOq1SUwUEBRuLE7UFaxZfx7WqfjSCJ6GTXpmbO3gEgRXfjxKSuRz5s7jL2dHm7vaHMUEpJKSOLW//ACpVdx6UlxVpvufSlV/RiR/JmAnczUE6e7T4hbxcUUwmcy2ApsoCRZYunbTfYihePJQlEpA1D6b0S79CmCkABZER1/auI6OKKuDDcqKik25k/I1UwWP7kO6dRKwCIEQoK/UVbU0EoKSLgbzYe9VMxxSUJSNIneeommJa6ODMXi4HAu6rkRudryKNnEOFKSqAojgATfyoOtQUpKkJsEiw4q65rQ13kRqNj0NFFXvYUyl1xSVpUpA1yB11Gwn3FD8C0rWe8WY5jcVDgMKAUndWoHUDurf86LDwqXKFKUkzEjSfQjcUmZruwRisIDrUgqWhKhAWowb9KalS76zcXsdvKieLallQhQUsmLbkXrL4tACkgruRe5IHSmi2a3CY1AE6kpA54qDM8Sl1htOpKgDEAXm/O9B+5Pcp8V1GIIgRz6zRZAaaYKkaiQJUIsFDn0o6F2yg00knSSkHz5ii+KxOHaUB3mux+GZki4mh+Y4pLyW1gzbUqANydhFTYbDNhxtRTqnhRsZPPpQzPl4ZSy5JCY0rK0OTGiRBIO/pRhGflClB3WUqkBATva0jgVSzLMgp5QasEqIsowoCw22qFMqcSTFgZj70DczQUqst4bElY1uJQlQ+ExcwPW9QYXUklQXOoEGw2VvXMqSHQrRpnodpIrQYbAacE6tSQHEpOkdCN6lteSjHpeIUBBIm4jcUWzzFNvNlKUqSEASZm/l7VTwSUhKVpUS6r7pFkwd58xRLEsj7NIAkuQY6Dmq8oWghkDHd4HEviTKNIj7x2j5kUKwTbrq+6RCtIkgxGvkgnYjb/mtUrEdxgUo0ggAWIsb6r7SJFCsFj2mmStCUpdUSCBqJSPxQduPcilJrZth21RmM1aKk92sePUAmLyQfIevFXMoBSnQQAEmPPrJNXMBglOFbqgpKUgaZSfvXHSAoSZrrjZSo+AKHSdM/+6DShGlR0es9VDJmdPrV/P5E+9pSfFE9flUOWOBatIlQkjw9CAJHuqr+YM4dOHClLV3hIEJTKTqslMqIV5lUbA2oZk+Y6HH9IBgaR0Egf/yLVZ5dtrfQUeCUaQVyEm4jfxcX6daLYrJPANawG1TpcMSBEiUm5O21Vn8rZU2FqWWyRZAg2FrWmCRsap5qpKjq4JBTfjSE7egqKs3jkUEaPLXnmmkslKFLbRK9dvFvb58UVXmPeJWsJkoTqJ4SI6+tUe3uDVOCcjTqZhauSUpQRPXc1ey7BxlmMkAykKBG8QP2NdaUUk/khzlLVmGGZBTkhpEm5385m/O9OxuOKQg903GoAkpngxUeWtalKVxsDRHOWS3hVSj4lJg/kYrqzKMY0c2JylJteCp2TzkB5XfdygASCG0i4NrxNGcx7QAklK5SEmYAtz096ySUf29UfCuD6KH+K1TGXk4RbiUzqJm/AAG1ckprHpI6Y4+dtsA4zO1a1aVmJ8v5vXaDutyTalXTwXwc/JryV8ThtJYUZUAnY+tOx2OCQohEAkD6zUeH7RoKgrxDSIFrHqTSGISt4ELSUzMk/oa8xWdrddHGMeNKh4YVwbiheaYgFQAJKU2B68/nWnz4sKZJQkJUgSVQIJ6CKzSsSy4PGChUTYWJ9KtEN0SIxxQBFpgmD086LYzH6cKdAMFQIBvBO++4oErFgJSALgXtfe3tRPC5oS2AoymbHegPJawSe7UFqXqOnXBBhJI2ip8uxywTKptt9YoDmuaqVCdRPX+cVJlglNCjYOSQWxmeKC0LQnSDbebmyooRh8OkLBJAHnc79K6gWM20nc8Gqrruri4O42qqoclpGjxOPSGUoUStevUmUW0AEfU/lR3sxhEPoLjiTpTYj8UXukbgDpWPU0StJmbD2H6URy3tCpsFCVkAzKUjTI81nb2oUUuzNtizPEIeecU0ShBPhASBIAgW4qzlLJWpMAw0FFR/9pOmPahLby9a9J0+KYTcJnr+KiilqYZShKyNayXFAELhSYt7TWcykvgz+XoUtyx0lfB5m486MKy4llRiVNpUZB2jr5UNZfOudKim4QTuUjwgz7VtuyGTqU3iAqNLrcX31GdvLypz0rQGf7IZcFPNwd1CYPG8eVen51hR9mdSkAS2r8jXnvYJo/akJvIJBBHIBr1F5iQUnkEG3URWWXTTBM8XyPChwpSdiQD5iRXrjmTNQElCYGwry/s9hil9SY+ByPkuK9d+zz/zTzN6oaMZ21x2kJZRpMXN/W3kOaF5YChp9R3KA2AkyQVyZNhAnT8vOiHa3sx3CvtSXDomFNLuNStig7gT909fag4KQ4T8YAm5i5TvboacOtGi3+hLwiw0h0OBsEgFKCRBAuCkWttFA3M3fgp16oIklKYncAgC/vV1S+p8/c1dzjDobS3oIhSASeqiZJMe3yq0yJY1SA+LaW4U96olKTPhCRHsN7dagwSS64ruyru9WkRY6ReSesmpszxoDUJIKimLX4iosl1NtQG1qIOokRbUJHPQT7inZGOLqjQYYPQApeqLAEXttcG/pFFWcAHCgLELBGmdjcCDHkf5es0ntYESFIcTNiQEm0j3HtWp7J5o3inUlFwgyoGygQbSOnM+VS35Kkp9NGm7Q5G5jI1OXSfCJsOsCjGTZcW8MtlcEKRpBmZqVLGrZJNSowSj91QrL6sjXivgzOXdinG0qSQk6lSFA3EcRU2c9nX3kFAIAP6bVqEZcsc/U0jhXus+9OWWU9sFBLSR5i92HxQaUgAEqWFewFGsCziWcMpvuVEwY25rad28On0pd46N0fSk8jfYKKS0ePL7K4sGzK/mK5XsH2hX4PpSrb+XMx+hA+aVYMls6fijb3qnh0FtQ1CCNwa33ZlhhaVFcJVFrDfn61W7ZZQlAbU2nVuVECYH+oitHf8AQu9AfESppaEiZAIrmW5ErSdXIHqD5UYyfQUp8Oo8p/b9q02BwKCoSgwNxBSfqKyytroaeqMzmvY/DN5f35cUMSNPgJABSVRERO15rN4HABSgCd4jexNendqsqXimylCEJJ31Kkqgzc8UHwPZBzw94AI2UhUn6imsia2FFJ/+mG61PICQJAFyry8qA5VgVEK4g/rXo2EypeyyhXpIMbfOosB2KbaM6lkdDA+sTSWVJ7DiwZg8AsNFopSUKMxvfrtQzE9koQvQVEniBc8VucNkyUqJBXHCdUgVcbwsetYvI7tPQ6Zin+w7jGHDrkEiAoASUg8mKB5X2XcDhJEtGfvXg7GN69WVh97mDuJ3qMYMHjfmnPNekiUYXC9mnNatLalAmx02tcetS4rse8tcOa0ci23oZg1uEsAc/Klp1bE25NT9X29bC2YjFdmFy3pQVhIjcC3SKNZY28hJSG1JHmRRwMHr71K1g1qVpQkq/aksr6HYAwX9PcQx/wCpStJSTqIk6gCfij9jWgwLKlgpVqlWywTAtyaIY3NVy3pBQUJiLm20KBG1tqokrE6SUhW6QfDfy4q5ZFYjNM9lW0LKkrUComZgyd96O4eUCNSj0mK79mPX1tXGm1IUCFXG0prLm2FgvtS0HWNCpgqB/wDGVR9PrXnWIzVCUkgCCLR/Pzr0ztJilrCdSp0ybADgD3ryjFv6Ctu41SJ3BSSDB5SRvW+P4Ro4LgmFMsy37R/3QttJukhPAAPxbJt61fa7OsrAS2/q2MSF28r1l8x7QLLKW0mwkKiRIASlJt1A2qg3mOlNgZ99/LpVtD5Ho2H7L92nU/skylMAR5evvzSynKtDZ1XUolSj1J/QAAe1ZjsfhncQvvHFKLTZtqJOpW4Angbn2HNbDHYsJHT9Pes5OjrwRr3MCZthW0pUSBAEk1ov6Q5Sy0lx5wp7xdgiZKRMkkccAeh615v2k7Q94e7bJ0Ayo/iV+wo72ExSjjWoMagoe2gqj6U1B8G2Y5sq5aPeE41sbECnjHJ/GKzCQfr7/Kng22Jrn5GX1TSKzFA3UK4MxSRP6VnAn1riRejkV9T8GiOZIqM5s3yTQHSf2qNSiKOQnk/BoRmbXVVKs6Xz+E0qdi+oZ9fY9nWVlNzckW/KiDGWIQIG0SQeaIginkTMxHn+1JybMuRSbwSJBAjof8ipHG0A3Fz1kzU/dpsJ+lM7sAmD8v0NIOTGo0+hpHSPQ1MGoFyf81wYeZkW/Oiw2NSRNIrG0D3NdVhtRAiI/SnJwaeOf+aLDZEy6I4j1qbCuAmTBT0Bg0ksAGbXp3dD/HnRYbJcVi0qBhMdPL96guBeupw/qPc0nUCb3t/PenKTewGFqTTEscfK37VIGBNvfepA36/z3qbHQxto2HXb3rSZdiG0yEJs2m67X61nVNm5FTYd5SUqAUQDuKuE+IUdzV9C194hOkKHP4hY7e1DkO3G467washrUNNwOP5xXFtkRM/z86lu3YqGLXP+a6HQI1THISmSfKKk7iTNz/PShOZdsW8I6EOEJETJO5vI9rVUI8nQUyPtNikr/wC2koERCt5vJI4ryLO3V96qASBMkJ2EneBwQd+tb/M/6mB4HuWEL0n41/oDJV7CsWvtJiw4VIUEFaCmEJKQkQUkQIAkEmdpJ611xjx6N5zuKVUB2MK64QEJUrVYQLE+u1G8s/pvi3hqKUoSD4ipUlIBgmEzza5F6poxuLfcbHfKU5BRumA3eZA4ur516VkuaDBKQlAUWxZy8rWCZJ/3TJ43O1VKSRMMbeyXD5cllgIbEIQN5+Z8yawGfYtbpIb2Bg3uZMaR+ta7t7n5ebUphBQ0YQVK8KlEk/dBPpP8GRy1CeQT7be1ZRjuzfLlbilFUZvF4ItqvF+nvWq/p0rTjGwf9fsO7X/iq+Y4RK0rCtQtKSRNx8rRI96IdidOGf1Epcc+EwSdMiSAIEKi3I3860d8Wjlo9TEyf5vVnBlGv+6dKREQN73FvKq2HIWkKSbHk/KpCkHa4/grg6ILOYuoTIb0KCjIImUiZAiqfek7CelOWwDaBt70xOH6f8UN2y0ILVOwqRUzttXGWVExYk/zmnOJ9JH84pBRCpRnr70qRQOd/U1ymKiUNDikWxIEV1Lloi9IkiJPvFVYhwbgmJohkuWoWTquU/dOxHteh4UIP7VYwZHeIvHiH5inGrAK55kojvG0J0hPiA8uYiDAoEGx53o5jMz7t8kK1Ii6ZtEQbbTQVwiTB8M2txVTq9DGdyB/g1IlEbT6TXAR0NNaUCTWYD0ojr86Wnypg5N7U4Knkn6UaAcB69a4Wpvf508YsoMj2sD+dMXilRfbfYDf0o0A4Iv+VNUYHA9q4vEEjcmPKB7U0+pj2pALWOCflap28MtRsB6kwPmbVXcxqW0qUuQhA1GInSBJj2oRm2NwGZNhxr7ZLI0aWUuFMGFkkoQoE33kH6VrCClsKDeKeS2YUtAPktJ/I0CzztQhphbqFpcWBCUah4jIHrzNulBsRlOCbYdKsHiVqSkkOOd9pTF5UCsSI6CgJwP2loIZy7SlSrLQkpJ8KtJ7xZJCbgk7GKrhHsKCWD/qEltKQ6dRKipyCNX+1MKKUbR6RN5nK5j2gaxC1rc1eMyEg2SOB/OtFcf2RfcUXMSw2y222E6kFOmEm0pbMyBMkDpQxSiw2pWHSgsPDu1mdSjpKlEOI+6DuI6C9aritqi4t/b4KTCm1nQ0pTfKiSbp5sNzt5USxLOHZa192pyFQSDoNwLqMKkbbad6K4DsgRgXsT3JTiXFJDTaQoBtGsAnQJXKgD6COs1mM3xpSjulLUlyfEgpUImxnWARaKuMk+hMu4LPkISUoYKCop1K1hXwm1ymYvcDe1Xns8Sn4pCubW8oPNY3CrKVkQFAc3iAPI9BV3Fl3UnRfWIA4HAF/wBaU4OW0a48vDQXz/N1OISGyO7BM6jfVwQJk7mgjWKc2C1e0fvWlwXZJLoJcU4XLBSpUJMRaRBFQu5IpmUL8QjwqCTBB9RANKPtRMnzlYAVilGdSlqEGxjePWtp2LyBt59ZXMf9zwmLyBBPTxHaKsZBkLWKWUKEobEqKbG9gAfUz7VquznZkYQuePUCAEmIIQL+LifTpUzmqa8kV8mgS2EgAC0bRxTEq/088VwrPr9Kat0C/nXKGiXvaYV+G4MnpTUOXmK7qny8qVASJdIG1RvPweR7UgozP60xTh2j5/y9A9He+HnXahLx8qVOiaRLA5386cADHTj+cVTC1dd+vHlViDuelOjOyQA7fpIqQNkEbWPzqNG3WPPmpAo1JSGurPlfrSQYtI8vP9q6n0+vFcSqDwTxQFCTxbb+Gn955fn864Vn8P8AmuKHy9aBoRUeg+VMdJFgBfkn+RTi5Hn67+VIvC1iZ8v1oaGNKD7fObfz5U4kxffi9dLvp51w9Z3p0FHJm1oHnf58U9SLXn6HzpgmbX+VP0X42oQUdS6NQPTcRIPketqtPY6EaG4baggISAlMRGwFhHFVVpVHWi2X5GpYBcGlPT7x9elXHk9IYAGJSQYiBaanIG/kK1beSsCyUARuByDYyOaz+OwfdLj7puk9U/uKJQcVsVg8Omdo6G1V1Zc1t3TcTIlNrTcD+b1eA9I/nNNUPIepqBnUgz/Pl/mvAO0GKS9isQ4vXqU6uAkCICikXJ6CvfXHFBMjcTA6qiQP8V4BisE40rQ6kpcHxA7gnxX+c+9bYwQKeQJsFAed/wAqO5e8lbehUR58Rsb1VwDGpzyAJjrx+tHmuyOtsOrsk+FKQbqI3J6ARA866E6FLSsv9lsWC6EHUSDBUkjRa9zsqeg61tsUQltSiYASTMTEAmY59KwuEyBxojuRKFEAoIVAn7wVED+TRtvFuYcaiFJSb7Sj5iw+lTJJmcZNeNF3+niysPOKuVrAIAgWGqQOJJNvKtn9D62rOdh0JU2paVlwrGpxRNguVQACZAKSAAJA0edHSsbBX7x7xWGX7jQm2/5pAgny9vzimNREn+cCmLANwIPNZgWFkcAe5J/KmBRP3Rf+daiB5Nvauao/zb+GgLJVLPQCoXHDfba1/wBKcXbSKhcftexpUFiLh/BNcqP7R/IpUqYiVCQQY3HlzUyBalSqiSVlBiTFcU2aVKkyhqFRO1JShvFKlSAfoJuB8zXEyN48qVKmI4FetO3j+eVKlQhi0AH+etNUjmBHv9K5Spgc1ACOvTrTkG/pSpUASFfrSxDi1xK1GOpmfnSpUkAX7Mt+NZ6AVVz2e+uZBSmB0t/g1ylWz/1jBwWCYk3rqmz12pUqwBjFCJ4G5615f2oZbOOf7wTJSE7/AIE9PalSrTH2S3QAyhsF51YEISdCfn8+K0icSpZEeECyU8AAdD1Mk+ZpUq6Ga9RbJTiH0hSi6oCDyTx0NEMmSrFyl5UttpCikCLxvIuYE881ylSozxTck7KmRKw7uLCG21d0424k6yJOpIkCDtHUz6V6CQbSB0t+VKlWOTsq7OaYO2xrjSD0j0PvSpVkJnVJB496TiDG0+tKlQIg0EnmPXp5etI4U6SoyL2vta30pUqpKwK59B7zXaVKpJ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21506" name="Picture 2" descr="http://t1.gstatic.com/images?q=tbn:ANd9GcRWwCtXBILYVBWa0eWDtoSwA8X96fKbT6wZfZokU342aphWaTfSj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204864"/>
            <a:ext cx="2736304" cy="3294164"/>
          </a:xfrm>
          <a:prstGeom prst="rect">
            <a:avLst/>
          </a:prstGeom>
          <a:noFill/>
        </p:spPr>
      </p:pic>
      <p:sp>
        <p:nvSpPr>
          <p:cNvPr id="21508" name="AutoShape 4" descr="http://t0.gstatic.com/images?q=tbn:ANd9GcQdndlzTm9JhGIZpoLEJ7wec5g9JiYrrrw_yRkYjviZsmLtWfy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21510" name="AutoShape 6" descr="http://t0.gstatic.com/images?q=tbn:ANd9GcQdndlzTm9JhGIZpoLEJ7wec5g9JiYrrrw_yRkYjviZsmLtWfyF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21512" name="Picture 8" descr="http://publimarkt.files.wordpress.com/2010/05/granma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2204864"/>
            <a:ext cx="2376264" cy="3278882"/>
          </a:xfrm>
          <a:prstGeom prst="rect">
            <a:avLst/>
          </a:prstGeom>
          <a:noFill/>
        </p:spPr>
      </p:pic>
      <p:pic>
        <p:nvPicPr>
          <p:cNvPr id="21514" name="Picture 10" descr="http://3.bp.blogspot.com/-_T0bT-MnssA/TmrJFslQgyI/AAAAAAAAMmQ/KFRVo9IIVaA/s1600/Paramilitares.+Universidad+del+Atl%25C3%25A1ntico.+Grafitis+de+amenazas+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872" y="2204864"/>
            <a:ext cx="2808312" cy="3294366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7000"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5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10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10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4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animBg="1"/>
      <p:bldP spid="10" grpId="0"/>
      <p:bldP spid="10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/>
          <a:lstStyle/>
          <a:p>
            <a:pPr algn="ctr">
              <a:buNone/>
            </a:pPr>
            <a:r>
              <a:rPr lang="es-CO" b="1" dirty="0" smtClean="0">
                <a:solidFill>
                  <a:schemeClr val="accent6">
                    <a:lumMod val="50000"/>
                  </a:schemeClr>
                </a:solidFill>
              </a:rPr>
              <a:t>¿</a:t>
            </a:r>
            <a:r>
              <a:rPr lang="es-CO" sz="2800" b="1" dirty="0" smtClean="0">
                <a:solidFill>
                  <a:schemeClr val="accent6">
                    <a:lumMod val="50000"/>
                  </a:schemeClr>
                </a:solidFill>
              </a:rPr>
              <a:t>Qué consecuencias a futuro traería este conflicto</a:t>
            </a:r>
            <a:r>
              <a:rPr lang="es-CO" b="1" dirty="0" smtClean="0">
                <a:solidFill>
                  <a:schemeClr val="accent6">
                    <a:lumMod val="50000"/>
                  </a:schemeClr>
                </a:solidFill>
              </a:rPr>
              <a:t>?</a:t>
            </a:r>
            <a:endParaRPr lang="es-CO" dirty="0"/>
          </a:p>
        </p:txBody>
      </p:sp>
      <p:sp>
        <p:nvSpPr>
          <p:cNvPr id="7" name="3 Título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es-CO" sz="2400" b="1" dirty="0" smtClean="0">
                <a:solidFill>
                  <a:srgbClr val="0070C0"/>
                </a:solidFill>
              </a:rPr>
              <a:t/>
            </a:r>
            <a:br>
              <a:rPr lang="es-CO" sz="2400" b="1" dirty="0" smtClean="0">
                <a:solidFill>
                  <a:srgbClr val="0070C0"/>
                </a:solidFill>
              </a:rPr>
            </a:br>
            <a:r>
              <a:rPr lang="es-CO" sz="2400" b="1" dirty="0" smtClean="0">
                <a:solidFill>
                  <a:srgbClr val="0070C0"/>
                </a:solidFill>
              </a:rPr>
              <a:t/>
            </a:r>
            <a:br>
              <a:rPr lang="es-CO" sz="2400" b="1" dirty="0" smtClean="0">
                <a:solidFill>
                  <a:srgbClr val="0070C0"/>
                </a:solidFill>
              </a:rPr>
            </a:br>
            <a:r>
              <a:rPr lang="es-CO" sz="2400" b="1" dirty="0" smtClean="0">
                <a:solidFill>
                  <a:srgbClr val="0070C0"/>
                </a:solidFill>
              </a:rPr>
              <a:t/>
            </a:r>
            <a:br>
              <a:rPr lang="es-CO" sz="2400" b="1" dirty="0" smtClean="0">
                <a:solidFill>
                  <a:srgbClr val="0070C0"/>
                </a:solidFill>
              </a:rPr>
            </a:br>
            <a:r>
              <a:rPr lang="es-CO" sz="2400" b="1" dirty="0" smtClean="0">
                <a:solidFill>
                  <a:srgbClr val="0070C0"/>
                </a:solidFill>
              </a:rPr>
              <a:t/>
            </a:r>
            <a:br>
              <a:rPr lang="es-CO" sz="2400" b="1" dirty="0" smtClean="0">
                <a:solidFill>
                  <a:srgbClr val="0070C0"/>
                </a:solidFill>
              </a:rPr>
            </a:br>
            <a:r>
              <a:rPr lang="es-CO" sz="2400" b="1" dirty="0" smtClean="0">
                <a:solidFill>
                  <a:srgbClr val="0070C0"/>
                </a:solidFill>
              </a:rPr>
              <a:t>CATEGORIAS </a:t>
            </a:r>
            <a:br>
              <a:rPr lang="es-CO" sz="2400" b="1" dirty="0" smtClean="0">
                <a:solidFill>
                  <a:srgbClr val="0070C0"/>
                </a:solidFill>
              </a:rPr>
            </a:br>
            <a:r>
              <a:rPr lang="es-CO" sz="2400" b="1" dirty="0" smtClean="0">
                <a:solidFill>
                  <a:srgbClr val="0070C0"/>
                </a:solidFill>
              </a:rPr>
              <a:t> PREGUNTAS PROBLEMATIZADORAS</a:t>
            </a:r>
            <a:br>
              <a:rPr lang="es-CO" sz="2400" b="1" dirty="0" smtClean="0">
                <a:solidFill>
                  <a:srgbClr val="0070C0"/>
                </a:solidFill>
              </a:rPr>
            </a:br>
            <a:r>
              <a:rPr lang="es-CO" sz="2400" dirty="0" smtClean="0"/>
              <a:t> </a:t>
            </a:r>
            <a:r>
              <a:rPr lang="es-CO" sz="2400" b="1" dirty="0" smtClean="0">
                <a:solidFill>
                  <a:srgbClr val="FF0000"/>
                </a:solidFill>
              </a:rPr>
              <a:t>PREDICCIÓN</a:t>
            </a:r>
            <a:r>
              <a:rPr lang="es-CO" sz="2400" b="1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es-CO" sz="24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es-CO" sz="2400" b="1" i="1" u="sng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es-CO" sz="2400" b="1" i="1" u="sng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es-CO" sz="2400" b="1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es-CO" sz="24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es-CO" sz="2400" b="1" dirty="0" smtClean="0">
                <a:solidFill>
                  <a:srgbClr val="0070C0"/>
                </a:solidFill>
              </a:rPr>
              <a:t/>
            </a:r>
            <a:br>
              <a:rPr lang="es-CO" sz="2400" b="1" dirty="0" smtClean="0">
                <a:solidFill>
                  <a:srgbClr val="0070C0"/>
                </a:solidFill>
              </a:rPr>
            </a:br>
            <a:endParaRPr lang="es-CO" sz="2400" b="1" dirty="0">
              <a:solidFill>
                <a:srgbClr val="0070C0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539552" y="5517232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/>
              <a:t>DESERCIÓN ESCOLAR , DESPLAZAMIENTO FORZADO. VIOLENCIA, POBREZA ABSOLUTA, PROSTITUCION Y MUCHOS PROBLEMAS DE INDOLE SOCIAL.</a:t>
            </a:r>
            <a:endParaRPr lang="es-CO" dirty="0"/>
          </a:p>
        </p:txBody>
      </p:sp>
      <p:sp>
        <p:nvSpPr>
          <p:cNvPr id="17410" name="AutoShape 2" descr="data:image/jpeg;base64,/9j/4AAQSkZJRgABAQAAAQABAAD/2wCEAAkGBhQSEBQUExMVFRUWFxgXGBcXGBYUGhoXFxcVFRgXGBwZGyYfGhojGhUXHy8gJCcqLC0sFR4xNTAqNSYsLCkBCQoKDgwOGg8PGikcHB8sLCoqKSkqLCksLCkpKSwpLCksKSwsKSkpLDUpKSkpKSksLCkpKSksLCkuKSkpKSkpKf/AABEIAM0A9gMBIgACEQEDEQH/xAAcAAEAAQUBAQAAAAAAAAAAAAAABQEEBgcIAwL/xABFEAABAwIDBQUEBwUHAwUAAAABAAIDBBEFITEGBxJBUSJhcYGREzKhsRRCUmJywdEjM4KS4Qg0U6Ky8PFDs8IVFiRjc//EABgBAQEBAQEAAAAAAAAAAAAAAAABAgME/8QAIBEBAQACAgIDAQEAAAAAAAAAAAECERIhMUEDEyIyUf/aAAwDAQACEQMRAD8A3iiIgIiICIiAiIgIiICIiAiIgIipdBVFC4ttfTU54XyAv+wztu8wNPNY/LvVjDrCnkI6ktHqFOUXVZ0qLAaveq0HhbE0OOgfJw38Dw2+Khq3eFVuNrCLuFtPHmsXORqYWtrr5fKBqQPE2Wn27aVd/wB65eE1W6btOkeHfeJcPXkp9sq34rPLcQro/wDEZl95v6qMqttKSM2dO3+EOf8A6QVqtgkaefkb+i9AwP8AeA7zoVeVvhnUjZ9NtrRvNhO0H7wcz/UApiOYOF2kEHmDcLTDqLhORuFI4Zib4XXjkLeo1ae4grU37S6baRQ2z+0jakW92QC5bfl9pvUfJTAK0iqIiAiIgIiICIiAiIgIiICIiAiIgIiIKFa82q2xkmldS0brAZSyt1vzYw8u9yl94+0hpaXhYbSzEsZ1At2nDwHzWO7OYWyKEAZu+s7PUgH81zyy9N4z2t8P2aay/Fmb3PS/eeavW0UYNy1oHO4A0536KU+ilouM14TU1wRqCCCNNRosb7bQuNYRTzi4aGyAA8VtWgHQDUKBFP7IN9iS9pBPA8e9bUt+zlmCprFKmWKphdJHwxmzQS4HiFi0jL8XxUriOBh9nssC0cNug5jLuK4Z39/l3w/j9MYfFkHC/CeR1B6Hv+a9IS0ixH5KcrsIAYCCSbWN+Y7+/osbmnLMjqF3lmnns7XpPCdchyX0+VpFsvJQE9eM7pHWEiw5Z/qFecT66mYpA0H5KPq5O12b25Zf7zVl/wCokHPRX7aq8ZBF3e8O4cx4kLpMpWOOlxh+IPhkDmmzm53/AC8Oq3Dg+JtqIWSt0cMx0IyI8itHCTLLILPN1mK8XtYb3tZ4/wBLv/FPZ5bCRAi0giIgIiICIiAiIgIiICIiAiIgKhVVQoNXbRSfScb4SexSx6a9oi/zI9FOsmHCe5Y3QsJxDEJP/uLfIXUpbXLJee+XaeHsKsk5aK4iaXOy1tkrCOPhuANTfzK9IZnA305IKVGAAOe5zuNxu5geLhhJvlnf/hXsfZ156nqeq8nv9oLHPQ+isf8A3LCHcN9Mr8umXWy5ZWY3ddMeWc1F5LNqHXsdLZLFNq6OwEgyzzWTzs6aHzUZi0Ikp5AdbE9cxoVdkjXc7+Je0B4SDfRfAF8l7xwAC5H9e5ZxxrpllHlIeAk2v0/XwCucPnuRnqc/PVW0jS836gfKyuKWiOvRdvjjj8mUenHy6XHosl3WyEYgRydG78ioRlGSfFZbu4w+1c532Ij6vcLfAFdL3XLHrFs8KqoFVdGBERAREQEREBERAREQEREBERAVFVEGrKZnDiFczrMXeTgHBSkz+0AAQQNTobq22rpjDiYk+rPGP54+yfgQvUi9zZee9V3ncebrczmV8e1BGvPwX0+O+eV9RdROK4nwSsItYmzr9bXA8D1WcsuM3WsMOXSdjJFrWsofEMAZLJxkEZnIXAvb+qYfVSOdcjhYQcsr5df6K9a/P4rG5mvfx14YbiDXN4Giwblmen5dFV8ocDwnUEHl3KszciBlcHTLNRlZWPb7NobcuPC462Fjn8Fyytx/LpJM7uMco6S5dyHyCuZKfxA5K/bCLWGg+PevKQ3Xrl104We1vTUdm3KPfpna5Xo+YBtuQ+aja+vsQfT9VnO68LjN+U61mRN8ra6Ad62Hu+wox05lcLOmIdnqGAWYPS581rDZGFtRO11Q/ggab2/xDfJv4epW7qSvjeBwOaRyAXXCf65ZrtERdGBERAREQEREBERAREQEREBERAREQY9trg5np7sF5Ij7Rvfb3h5hYtQVQkjD9bfA6H5rZJWvtoaAUtTxNB9nMSSBoHfWA+a5fJj7dMMtKTNvy6qPqMKZIA97C4WtrYG2hVxidUxsRe51mNBLj0HNaOxLa6o+mumZI+3F2BchvswbNbw6W4bLGOMz8tXK4eG5w5gJtfPqSbHu6L4e62hyVr7fisRkS0Ej8QvZUY51uVxr/RS6x6a/rurxpP6KwrKpoLhzGpOmegCu2TFrczmfgP1WNY1jDL65DS/M9VjHHnpblx29qrEbCwz71YT4tws7Vs9FC1WLl3uqwMTnm7jf5L08HHkmG1D5tDZvXkruDDQTd54u7QefMqLo2FuimYKi+qsxkS5WpFjuXJXVNWuYbtcR4FWDCvZpWmWW4VtxKzJ/aCzfCsfjnAIOa1bh2DSTHsjLqs82e2TMQuXHqgypFRosEQVREQEREBEVCgqqFy1VvR3yfQZDTUrWvnHvvdm2O/ID6zueeQ71pav2urKxx9vUyvvyLiG+TRZo9EHVdXtTSRfvKqBnjIwfmot+87DAbGug8nX+S5XqaQ8/Uq5wzZaepdwwxySHoxhf62yHmg6kg3i4a/JtdT3/AP0aPmVKU2O08htHUQvPRsjHfIrmqPcxiBBcactAF7vfEywGpN3ZBYpXUoDy0ODntyJaQ4OtrYjJxHUahB1PtjvEpMOZeaTikPuwsIc93lfsjvK1JP8A2g610hMcFO1l8mOD3G3e4OGdu5asipyTlmT/AL/2FeUVOY5GlzWmxvwPGTrcnNJBIQdO7uttXYlTOkfF7J7XcJ4S5zHCw7TSR4i2eimNpZKdtLI+qsIWi7ib5Z2BbbMOuRa2dytTYPvxkha2OWijDWiwERdFYcrNcCPiozbje0+uhdBHCIonW4uI8bzYhwA0DRcDqpseO0209O8BkD5JoeIOe2SMsyYbsjcQbEOI1yyaVhcJj4r2BdrYXABvfT8lJbLbGVOJSvZT2axtvaOcbNF8xewJPdl1W09ldxUcEgkqZhNkRwNa5oN+fFxXy8lJGkHgz/2bdc2gk6m5/qpGrrI4mcT3hvS5+Kn8U3RMdnBVTxfcc4yM8NQ4epWFYrumrmOLrCfvY+5/lfYrn9d91vmg8Z2rdJdsNw06uOp8AoIU5cbuJJ71M1Oz0sJtJE9n4muH5L4ZTrpJJ4Yt2s46RXMcCumU69WwrTLxZArhkauKakLzZouVl2BbEF5Bfn8kGM4fROkNmhZzgWw4dYvzWVYZszFEB2RdS7WAaBBZ0OExxDshXyIgIiICIiAiIgKhVUKDkLbmiczEqpsl+L28hN+jnFzf8pCssMYA7NdFbyd1ceIj20do6kC19GyAaNd0I5O8j3c84rhU1JM6GaNzJG8nCxt1HJw7xkgv5oWGSJ7wXRtePaBuvDzI62XS2E4vQQ0YkglgbTNbfia5oFgOfPi6g53XMeFz31Xpi0bOAkNF+ts0GRbzN68uIOdDAXR0oNraOk739B9317sLwLA5amZscLXOcSALde48h3qxgNxbvz8Oa6V3QYJRRUokp5Y5pXNBe5pHEy/1LattpmEF3sDuyhoWiWRrX1BGbrXaw8wzp4qY2xrqOnp3S1jI3sGQa9jXue7kxoOpKv8AHcdio6d88zuGNguepPJrRzJOQC5n2r2ylxOpMryQxotFHyjadfFx5u59ylFrjmJtqJ3SMiZC02DY2Xs1rcgM+fXl0XrgGzdRWvLaeJ7+G3E5trNB7yQL91167J7Ky19QIYxYavfya3qe9dH4RhFPh1JwsAZHG0ue7rYXc53XRTSuccSw2fD5uzI+N4+s0yQPA72mxt4cQWabJb6qmLs1YFRGP+oAGSAaZ27L/CwPeqbX74YqtpiFBHLFfJ0ziHfibwC7D4G61q6UHJoIaORzN+pPPLJNrp1bgG0UFbEJaeQPbz5OafsuGrSpKy5T2a2kmoahs0LsxbibfsvbfNjh06HUHNdQYLijKmnjnjN2SNDh3XGh7wbjyVjK7cwEWIv45qPqdm6aT34Ij38IB+CkkVGOSbv6I/8ARA8C4fmvNu7ukH1D6rJ0QQ9JsrTx+6xSsUIaLAWX2iAiIgIiICIiAqEoVqLfBvVdTONHSOtLb9rIPqAj3G/ftqeV+qDYOP7b0dF/eKhjHfYHaf8AytufVYfN/aCw4GzWVD+8MYB/meD8FzfUVDnuJc4uJNySbr4AKDqHDd+GGSkAyPiJ/wARhA9WlwWa0GJRzsD4pGSMOjmEOHwXFBKyvdxtZNRVsbonHhe4Nkjv2XtOtx1AzB5IOtVE7RbKU1dHwVMTXge67RzT1a4ZtUlTTB7GuGjmhwv0IB/NYbvV29GG0nYsZ5btjHQfWee4X9Sg1TiW72GGvkbHO58TctBxX5tc7Q20uAvqvoKUMdCG8TyNGftJB0Pd52WAVW1FRI67nkAm/C3sjz5nzWabpsGkqKkgg8DyC51j7re04g+g8wgwSDDyJ/ZPPs8yOJwOVr8hrpbLqpaioXxcEoqRTyO7UZBe11tL8TbWB71v3EN0kBkEkD3MIJJjfeVhJBuQXdthz1abdy0vjOFy01Q2irKe+do3NJJDCcix9u035WsUELjmNVtTAH1FTJMwSFoa5znAED3gNPNW+EUznlrQM3WaL5C571MhlmMhc8ujFUY9ciwAENPddfNFiEj5Klkt/ZsY82IsGFp7PDlkdFKsdFbBbHsoKVrAP2jgDI7mXdPAKU2kwo1NHPAHcJliewO1sXNIue7Nabod7FVRSNjc36RAGMIDvf4eG5c1+d/4gVtvANr6eru2N9pA1rnRuyeA4Ag2+sO8XVRzXjOzVRRyOjqInMcNDYlrx9pjgLOHncLwdh4EDJRe7nubw2vkBqusp6dr2lr2hzTqHAEHyKhDsJRWs2nawXJ7BczM6+6eaml25fijLiGtFyTYeK6Y3bYY+DDYY5L3AJAOoBN/LmfNXuH7GUcEpljpo2yH69ru9TeymgkFURFUEREBERAREQEREBERB41lQI43vOjGucf4QT+S4+xWpMskkrzd8pMjj3vJd+dvJdeYtAX08rBq6N7R4lpH5rjapJa4h2RGR8Rkgs7Zq7ZSP4fd16kD5lWl81ujc5sXRV9NIZ2l8jCGntuba/FyB0NkGpDhrraD1H6rMN2exclVUtLGktYTxSWswXysDzIF/VbzpN0uGxkH6MHEacbnv+BdZZVTUjI2hsbGsaNGtAaPQIKFzY47k8LGNzJ0DWjU+AC5j3o7SDEKqOVjrx8LgwdGh2QI5Hn5rau/far6Nh4p2OtJVEtPURNzkPncN8yufaAgeKC+2YwsS1Qa4XDRxcP2iLWHhchdMbBYP7KDj5uyHLsjUjxPyXPWwWEPqa1nsyQeIBpGVi7U+TQSuqaSnDGNY3RoAHkEHqSuXdvdvparEJ3RyEQtcY4wLe4zs3HibnzW+N5+0H0PC6iRps9zfZs68ch4AR3gEu/hXJl7IJOlD5S2IcTgXcQa3Mlxyv4rJNpdma+CFv0lsrGOt7/CWG2gc9uju59lNbjcB9rWCVwuGZ3/AAi/zIXRE9O17S17Q5rhYtcAQR0IORQchQ43NGz2Re4Nta3ceh6L0GMzNkbI2RweAAHDI2AsB6BbW3ibl2hj56EGwBc6n1tbMmHnp9T0WlhMWZaj9dFFbu2P32tBZFWXLOBg9vbMPtZ3tBzbf6wHiOa2/BO17Q5pDmuFw4EEEHQgjULjiOq/40W0d0u3pppW00rr00ruFvEf3MjjYA9GOOXS5v1UlWxvpFRVWmRERAREQEREBERAREQEREArmje/sO6jrHytb+wnJc0ge6Tm5viDc25grpdWGN4HDVwPgnYHxvFiDqOhadQ4ciEHGEsVrfNT2x21dRh8/tad1jo5rs2PbrwuH5jNZPtxujqcPc6SIGem14wLlo6StHT7Yy8FidHCx2mR6a+h5oOhdj98dHWWZK4U0/NkhAaT9x+QPgbFZ814IuDcdRmuPqujyVuMYqImljKiZjPsNke1voDZBku+XaP6XikvCbxw/sWdOx75Hi8n0CwymOR9B5rwJur2ifwOa6wPC4GxyvY5hBvrcjst7Njp3DMDhb+Jwu8+Qs31W2FrjZLephUdLFH7cxFrcxIx7e1q7MAg3JPNZPTbwMPkF21tMfGVrfg4goNdf2hsV/udMNC58zh+EBjPi5y0e6ls67sm383eH6rYO9vaCKqxbijeJGRsZG0j3bjic89+brLEMYi7PFrmEG8txNBalfJa17AD8RLj4m3DmtpLCN1PBHhjDxNAJOdxyDW/kpzEdtqGD97VwN7vaNJ9ASfggmiuS94tPGzFaxsNvZiU2toHEAvA7g8uHktp7bb+oRG6KgDnyOFvbOBYxt+bARdzulwB4rRsshNyTckkknUk5klB5gr2inLT2Sbq1BUvgOEullZkbFw5a+SDqvY7EXT0MEj/AHiwB34m9kn4KaUVsxhxgpIo3ZODbkdC7tEeV7KVQEREBERAREQEREBERAREQEREFCFgW1W5uiqyXxg00xz44gA0nq5mh8rFZ8iDnbG90mI01yxjaqPrGe3bvY6x/lJWAYjQ9pzS18cjdWPBBy1GeYPiuyFoXfi9jsUiaAOJtOS8jU8TnBt/AX9UGmtFcMYXiwF1Svhs5bB3WbENrpQ2UkRNuSG5EkBpNz38QHkgwOKkkvYNv5t/VVmY5gyBJ+1qB+H9V0zLubw8t4WskYPuyuz/AJrqExjcPAYz9GnljkseHj4XtJ5B1mggd4Qc6slIde+alYa/iHCc1Z4nAWSFpAa4XDgNOJrnNPxCrhrgC4kA2ta/eQLoLl1ATk0m3TO3ovA4PJyb8gtw7N7lTVQMnkqyzjvZrWcVrEjUuHTop2D+z/TD36mZ38MbfyKDQAwp/PhHi4L0FD9p48gT8cgukKXchhzfebK/8UhH+gBT2G7AUEBBjpIgR9ZzeM+r7oOddmthKiqcPYU73C/7x/ZYO+5Fvmt4bD7sI6K0kpEs/W3Zb+G+vis5awAWAsByC+kFLKqIgIiICIiAiIgIiICIiAiIgIiICIiAua94FZ7bGq13JhZEP4GgH43XSi5bx+N0FdVmVpL3TyOseTS4lpdfXIj1QQmJ0ADC92Q5Dmc7ZdB3rcO4mG4e61gGusBoLyZfBmq1HWVbZBZwcbkdBexuB3Bby3L4a6One4tIBDQCeeb3Gx524gg2QqFVVCg402l/vDz1kl/7r1Z0R9/8N/RzSpzH8M/+RM112lk0wzBI/eOPkc1Z01Axt+05xcC3Jthn3lB1Hu7m4sOhPj8yfzWSrD91rSMOYHA5ONr8xZuY87rMEBERAREQEREBERAREQEREBERAREQEREBERAREQFZ1+Dwzi00Ucg++1r7eFxkrxEENTbGUUbuJlJA09RGy/xCl2stkMgvpEBUIVUQQmMbFUdU4unp43uOrrFrj0uWkE+atsP3c4fCQ6OkiuNC4GQ/5yVkiIPlrABYZAchkvpEQEREBERAREQEREBERAREQEREBERAREQ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17414" name="AutoShape 6" descr="data:image/jpeg;base64,/9j/4AAQSkZJRgABAQAAAQABAAD/2wCEAAkGBhQSEBUUEhQUFBQUFhQUFRQWFBUUFRUVFBQVFRQVFBQXHCYgFxkjGRUVHy8gJCcpLC0sFR8xNTAqNSYrLCkBCQoKDgwOGg8PGiwcHxwpKSwqLCwpLCwsKSkpLCwsKSwsLCwsLCkpLCkpKSksLCwsKSwpKSwpKSksKSwsLCkpLP/AABEIALgBEgMBIgACEQEDEQH/xAAcAAABBQEBAQAAAAAAAAAAAAADAAIEBgcFAQj/xABNEAACAQIEAgcDBwgHBQkBAAABAgADEQQSITEFQQYTIlFhcZEHgaEUMkJSscHwFSNicpKi0eEWM0NTgoOyRFSTwtIkJTRjlKOk0/EX/8QAGgEAAwEBAQEAAAAAAAAAAAAAAAECAwQFBv/EACYRAAICAgEEAgIDAQAAAAAAAAABAhEDEiEEEzFRFEEiYTKBwVL/2gAMAwEAAhEDEQA/AOMEjlSdrjnA+oeylmFhckaXPjOaEn00ZqStHiuLXDBhI8JCBY9UlEggkeEhAscEisAYSe5IYJHBIWADq44JDhIgkLACEkfG8RpUbda6pfYE6nyEB0i46uFp8mqN8xP+Zv0RM3q4hnYs5LMdydT8eXhOTN1Kg6jyzrw9PurfCNTweIWqgdDdW1Bta/uMNklf6BYnNQZCf6tzb9VgD9t5aMk3xz2imYZIaScSOUiySRknmSXZmAyT3LDZIskLADknmSHyxZIWADLGlJIKTzq47Aj5Iuqknq5KSi5Un+WklyoaVnK6uedXJZSNyR2BG6uedXJWSNNOFgR8k6eC4n1fpY+PdIZpxhSKUVLyNOicnFzr2ddwRD0+OMo13nKDEaRjMZm8UWWsjLHS4uCAWYC/KGPEVJBBvbxlSFMnadPhfD3zaqQOd+7uExnhiubNI5Gy0LiXt80xQA4lFOLT9HRZZsbw9KtMqwvfQ/y8ZR8d0WZKllPZtoxHwMuDcQCtZiBCvWVhYm4ixZZ4wnBSMw6uxjgs7/HuGorZkIF9x3nwnHCT1oT2VnDKOroEEjwkIEhAkqyAfVRZIcLPckVgBCSPxPHLQotUfZRtzYnRVHiTJ4SZ3094z1lfqVPYo/O7mqEDfvsPtMyzZNI2b4cfclRXcfjXrVWqVNWbu2UbBV7gIIUyOccqeEIq30G/40nk+T17rhHf6AYm2JZdbOhB7rqbrf4zRzQ0uCD3jmJjuF42+ErB6OXrFJuCMyHS1ivPzl84f7UcPXCrXp/J6g0Lr2qTePevv9Z04OpjH8GcfUYJSe0SxZIskJRqq6hkYMp2ZSCD7xCZJ6KdnntURskWSSMkWSFiI4SehJNw2CLnTlJmB4I7nbTv5SZZFHyUot+Di9XFklyXokpHaJv4CwPuiw3Q8Cpcm6dx3mPysfs07MimlJ7r4zRT0dpa3Ua73H2QQ6K08wJAttaZ/Mh6L+PJGeZJ4Ul8410SQpekMrDlyM4dbopVUX7PLSaw6nHJXdGcsMkV3JPCstNDoezpcML91razkY7g9SkTnQgD6XL1mkc0JOkyXCS8o5bLBlZKKQZWakEcrGFJJZIzLAAanLYg/wAp06PSFltexHiJzmEEyyJQjLyUpNeDsHpCPqRTixSezAruM7OJx5qG7b+ccvEqgFr++RlSPCx6R9E7MTsW3N54EhFSPCSvAgQSECQgSPCwsQILHBIUJHBIrA5/FcYKFCpVP9mpbzPIetpizuSSzaliWJ7yTc/GaJ7R+LL1BooykmogcBgSoUM5DAbahB75nQnndRPaVej1OlhrC/Y9TOtwrgtWuHNFblBe+nZvtud+4e+R+C8JfEVVp0xqx35KBqWbwFvu5zYuEcITDUlppy3Y7ux3ZvEyceLfzwis2bt+PJh9fh1SixFRSG53gDTU+B8P4TecfwelWW1VA3jzHkZS+N+zDdsO1/0G0PuOx+EU+mcfHIodVGXngofD+J4jCtmo1GUcwNVPmp0l84F7UqLjLi0NJh/a0wXRv1qfzk915ScbwupQbLUVkI7xaRalIHffvEyi5w/i/wCjaUIZPKN8wtJKlEVqVRKqG2qHNbzhXoi4y92t9JgPDcfXwr58PUZG5lTv4Mp0b3y6cE9rBuFxdP8AzaY/1U/4ek6IdVbqfBx5Ola5hya9wzDLq3ZAAFtdb87zv4PEqBoRb3aSgcL4xSxC56FRXHPKdR4Mu498mBj3zSeHuc2YrI4cUXz8qJe3OJuJIJQi5vufWJWIO5mfw17K+Q/RoNDGB9RtDZhKPguLOm507pMHSLvBmMulknwarPH7LXlHfI2IYKDfbv3+EqtTpFUO2nxkWrxeo25175Uekl9kyzxO6vHVQkXB17rSDj+kq1FZCNGuL2vbxtOHVcsbnUwLLOuPTRXP2YPM3wR3p2O9/GCZJJZYxlnWYEUrGFJKZIMpGIissEyyWyQZWAyPkihssUYE4JHqkeqQgpzOxjFSPCR6pHhIrAYFjwseqRwSFgMCxwSECRwSKwMl9p2GSnjFK2DOmdr23va/47pWcLQLsFUEkkAAC5JJsLCbDxF713T5GcUAtPMR1By3zWUiqwPK+kfwPo2i1evOHTDsARTpKEulxZncpdc5GgtsCe8zzKlLK460vZ7G8IYVLa36+zzot0bGFogEDrGA6w7/AOEGdsLDZJ6EnoqkqR5Mm27YEJPQsMEnuSFkkLGcOp1Vy1UVx3EX9O6UnjnsuVrthmyn6jbe5v4zQ8k9CyJQjLyaQySh4Z8/8U4BWwzWqoy+NjY+R2I8pzygO498+g+JYWnUtSrBWpsLlX2YggAa+swzH4HJialFbVCKrU1FO5v2+yEHoLTiy49f2ejhz9z9Uc2g70nz0nZGGzKSrD3jeXLgftVqpZcUnWgfTQBanvBsrfCcPifRnE4e/XUKiW5sAR6i4nKYA7zJbQdxdG0owyLlWbnwbj+HxQ/M1Vc2uUJC1B50zrOjafOqqVYMhII1BBIIPgRLfwL2n4ihlWuOvpjS5/rQP1/pe/1nTDq/qao48nRvzB2a3aIicngXS/DYsDqqgDn+yfsuPdz8xO3knXGalyjilFxdMDaeZYcpPCkuySPljSsklI0rCxEQrGMklMkYUjsCKyxpSSGSNZY7AiskEaclskZljsCNkih+rijsCaEhAkIqR4SY2UDVIRUhAkcqRWAMJHhIQJHhIWMEEjgkMEnoSKxHC4U4OLxQ+kDR0t9EIRf1vOyFnO4bgj8qxNVlKkmnSU5tHpogYHLyOZ2nZCTODdcmuSm+PSABZ7khskcEl2ZAQkWSHyRBIWMAygC55fdrIWD4zQqgGnVRgdrNa/ledTLI+I4VSqfPRSTztY/tCxibY1X2c7i+MRaWINzejRZ2sSB2lcoCR5XmPYbg2fBYrELcPQNAq4JDAtUPWG/M5bG8vPEVWjw/G1U0FfEmkl7/ADKeWnbx1p1D74LoRwbreDYsbHEGuB5pTCqfUTnl+fk6YPRWv0d/oLiuv4bRLHOcpR83azMjFWzX3kPj3s2w9e5QdS/evzfeP4SB7GsZnwlWmd6dW9vCot/tBmgZJaSlFWZycsc3qzB+PdAMThiSUzp9ddR7+6Vl15H+Yn07klZ6Qez3DYq5y9VU+umgv3ldjMpYPR04+r/6MD6nu35eHlNf9k/EqtbDVRVdnNOoFXMbkKUBtc6kX75n3SnoycFVCs6sr5sjLzy2vdeWpt690uvsXqgri1HJqDftCoP+WZYVrko16hqWK0aHkiKQ+SeZZ6NnlEcrGlJJKxhWFgRWWMKSUUjWWVYURCsYySUUg2SOxEUpGZJJKwbLCwI+SKHyxR2B0Fpwgpx4SEVJhZdA1SPCQoSPCxbBQIJHBIYJHBIrHQIJHBIUJPckWwUQ8Omr/r/8qyQFnmET5/67fAAfdJGSFgByx2SFyRBIrCgWSIJD5YskLCgOSCxVXJTd/qqzegJkvJOT0rqlMJUtu+WmvnUdV+8xOQ0jIul3DPk+HwpDuWxGas6EkqNO0feao9DNO6AYTJw3DAj51MVD/mdo/Ayje0xM2J6oW/N0Uop4MxF7ePaX0msYLCCnSpoPoIi/sqB90iPk6MjuCMp9mo+T8XxuGOmbrLf5VUsv7lSaplmW8WX5N0povstbIT3Hrab0j56gfCaxkhjl5RGZW1L2gGWNYczsJIKyPjcKKlKoh2dHX3MpE12MTF/aviUqY5VRkcJhxYqc1nZ3zAkacgbeMt3sv4tSqUDQo0ur+TpTzsSCaj1M92JG+qn1nO9n3s6w9fC08RiM1QnPTFO4FMClVdLkbsTlvvznd6A4FKWI4iiIqqmJUKFFgB1YsB4b+s54/wAlL2dc3HTT0WoLFkh8kWSdNnGRjTjCklFIwpHYURSsYySWyQZSOxURSsYUkopGFI7CiIyQbU5LZIxkjsKIvVxSRkijsKOgEhFWOVYRVnNsaUNVI8JHKseFisKGhY4LHhY8LFYUDCT0JChY4JFsOiJg00b9d/8AUZICRmCXs/4n/wBZkkLFsOgPVz0JC5Z6EhsKgWSLJDZZ7li2CgOScTpFTzVMJS/vMQHI/RooXJ9bessGWVvilUflAPfTCYKvVI7mrMoQ+lJvUxORUVyZR0pxdTEcRZcOvWVqlcmmumrUmBX5xAt2AdSBZTLH+UOkg/2ZP2aH/wB04fsypdbxoMderp1ah8+yl/Wp8ZumSS+TebUaVWfO3TqtxJatDE4+itJqbAUmAQAlGFSxyO31Zv8AScOqsNmAYeTAESme2vhnWcKZ7XNGpTqDwBPVt8GM6/s54h1/C8K97kJ1bH9KmSh/0xRdSFP8oJ1VHdanGtS0PkfskrJGPYAk6AA3JNgBbnNdjnop/sxX/uyn4VcSP/k1IHoav/buKDuxFI+tKR+gPSfCUMCKdbE0KTitiTkeoqtlau5U2J2Igei/SHDU+JcTL16SrUq4c02LgK/5o3KnYgTNS4Ru4NuRfMk8KT3C4lKovSdKg70ZW+wwpSbbHPVEYpGlJJKxhWOxURskYUkorGMsewURSkEUksrGFY9goilIMpJRWMKStgojdXFD5Yo9hUTAsIFlZ/p1SvYU6nvFvhHr01X+6a3kf4TDWRvRZlWECyv0+lisOyje8G32RrccqHbs+Q/jI5GolkCx4WVccYq/W+AhU4zV+sD7hDkepZQI5RK2nGKv1r+4WhE43VG9j7pPIanawI/Nj/Ef3jJOWVrBcdqZF0XbuPMx9bidRtC1h3DSIepY7TwkDeVZcQw2Y+4mCqOxO14BoWw10G7L6iAPFKd7Zx52NvWVpS17EC3LeEAJ5QseiLUlVSLhlI7wQZmPTGq9uJYha7UwHw+CWmBTZaq5EY5swzCzVnGhG0sIwy9w9BM76SVLYCnewNetiMSR3pTLZD+9Ti4LhCmTPYgV+UYutU0OSnTGhPzmZ3H7qzXsPjqbaB108bH0Myb2RYfLg6jn+0rNbyRFX7c0uNfCh7gm1+d4IMitnc6VcN+U4DE0lIPWUaii2tmykqdPECUf2B8S6zAVaR3pVb+6qMw+IadalwoKezUdO8A7/wAZSPZhizg+L43DC1mzWB2tScsv7tSTKk00wjG4NG3ZZz+OvlwtckhbUqmpIFjlNtT4zk43jlb6GX7Pid5zOK9Ii+GqpisOKlPI2a4BGikhjy03mmrasy15MC4sGLFmBsSDr+Oep989w+LAR0K3DshzbMuTPsD3h9fIQfF8Lkqka27Pv0EFSrAG5XNe/Mj4zC+T064JFGkab5qdQIRezI5Vxbe2W0t3R32u4vD1B1rtiaGxSplzgfWVwt72voTrKdicU7BWa1rWHfa9rDv3jMPQJuVsyiwJOoXMcqkgbakQvnglxTXJ9P4XpHRq00qUySrqGXS2jC43ibjtPx+EpPCaRwlCmjEtRVFGYixpnnmA/s/H6N+7brMBadKPPcUiyDidI/S9QRGtxGn9cSt39IKtKJ1LL+UaX1xHfKUIuHW3mJUyl/KMy2jFqWl8fT2zr6xVMSg3dR7xKk1/GCIPPaMehcevX6y/tCKUzIvePhFCxdsmiv8Ai0MlYe+HqcDxCqCSgvba1xrbkO4me4PhddiCuXKL3JsALctdZxvNH2dejAdbHo1+XwnRPRauza2bXUhh3d0L/ROtfQL+18NtYu9H2GjOfmHKIVBOmvRevyyftH1hB0Qq2HbS45C/KLvR9hozmCqI/Np7p0B0Tq21y384OrwGqqMTZQATfMANjqYu9H2GjOdg2/NrqPmjv7pJDi3O/wCOUdhuj1bq1IXMMq6hlPIa3hRwPEA3C/vC8Hlj7DUBZu74RweEq8JxA+hr3Exj8MxFwFpZuR7Si3xh3Y+w0PCxjwwHMnygDw/GAE/J7nl2k9d4TCcMxhJz0cmn1lN/CNzXsNSLxnHdVhqz3IKo5HpYfEiZr0/7C0aQJ/MYWnTIJ512BPwpTRelfCsR1KU8i2rVaNO2YX1cMw030UzJOnGNqVMdiFO/XJTC6HVFCAX7rn4xxkmXGNGh9BMZRpcOw6mrTUlC7AugszMWIIPnLKmNpuLo4cd69oX5i45ysUvYXh8gzCoamUFvzoAuR+rpreWzo30Qr4Kh1OHqVKdO5YDNScXY9rUoTM+8vpg4I5+J6RYRCRUxNJGU2Ks6qVPiCdDM4qcQpL0ip1aVValOqygsjAi9SkaRW4Nr3yy/cV9kmHxFapWxDOajEvVqGoVBsN7AAAADl3TJumGBwuGrUTgWa1hVDklg2t0ZQdhdT6wWVSNI4/NG4Fhtf8eko3tC6WqtN8JRINR1K130y0qZFmBP1yNh4zP8V0vxuJYl8Q6r84hD1SKO85LEjwvOZjcYLWF73v2jcknepUJ3c8hymm3BCxU+RV8aCMgUk3FnYnPZToLeQka3Z9ftjaDdq/cCZMTGBzltuFUWAGxGv2yUbjExQAsaeZV0Optqb+7aFocWWmrqlOy1MmcE5v6ts62J1Gv2Qj4O+dKZsHKdljsVvoT75y61FkNmBB/G0TtBwzc+E49nooxZlFRFcF1V1yuuxZQALeMIcPUokKHBpMbAAKervtlt/Z+HLy24XQnj9FMLTWtVVfzaqgJ3IHzPjAdI+O0Vp1UU2ZqZC9UST1hUsoIXS1xuRpNFm+v8OV4i8vwiuANabZtQLre3LTNIXEMPVpmzFASLhSrX92sp+H9rAQinVS7dlGdWUrpYAhmAIsN9NxOzjunS4opVpBVHap2NVDcqblthYWh3nHli7T8ExcHiHOhA0v3fbBOlRTY1kuOVgTAYutVygrTa5O+hud9DzEjrhqpqBqi5xlCMpXVdSWOm8fyo2HZZJqdcdqlO/wCqBPOprW+ev7F57VajSX5g11y5dxbee4LDCtpTpVAezfKGFixsNtBNe/G6I7bB9TU+uv8Aw/5zyd3+g+J+rU/4g/jFH3o+xaFiWqWe4UZRcnMe1mvoRb3yVhsfqLqFF7ajN6DlKwuLtsxG3M/xhRib65yf8V55PbOyy2ji9KmSSTryCsfQASqYzp5iEqgjCu6Dn2lJF99RCLjDyYwhxp+sfSLt0Ddhx7SyTpg63hqNT46bSRwjp91oPW0uoI2vmYN5ECQPlHifSOWt5ekerJLRh+PU2trY2139PjK57SekNJcDXpK4FSpRr5O4lFF12NycwAEQxZ77e60z32q4olsOrAMjdZTY2DMocpmKr9FrA2bXnHGHPJSNY6MVxTwWHDVEY9TTsQQVvkG1uU6B4wl99txa5PLaUHo/0gvhkapUWmpsaeZ6aN1dhkzKPmneSn6T4cH/AMTSv4VFv8InjYMur8SAIuCRzOU25Qi4lCxsZR06X0P95Xy1P2LJNLpDSYdmvTP+MD7YnjYrLnUxBBFlJF9Tbl698g4zpRh6VTqqtQJUIzBWB+abgHTyM4NPpAvKuv8AxFkGv0To46ocS+IbOmWnZSrLZdVOmt7sYOLo1xKDlU3SDca44lbE4PqiK3UHE4upkIUDqqXVLmLc71rgfomYdwGj8p4jhhcnrsSKrXHfU6xh6LNT6T8OXhi4qq2Iz9dRp0lUgBlz1CGOhubiw0GlpQegeH6ridGtUIVEWrUBJtlOQ2zHbme+b41URTUU3q7R9DUMHeuaoZ7ZBTFMiwFmJLg876ekrXS6mXxIp9bUQChmASo9MZs7DMQpF9p7/Tqj/vFI93bEq3SPpJ1uMBpVKb/mQNGGmQ1Ha5tYaDvvMY42iECxfBalTCYwLXao1qiCm7vdgFBy3vbtbaW3mQVsQKhUMg/NqE1LjKq8jry1l+x/TmqtB1w3znd2NUC600a3aX6zdwlRwfAzUB7VqrMBTRgSzuTqap+iSbWv3zaEWvJsmc2piFQABBe9wLtp4tr87u7oXidPDqlBqYzu9PPWBcnLULEZQNxp333gKvCqq3L023IOmtwfxrGUOF1KhsAAdLBuzmJNgFvuZTYqPFrU7f1fID57a/wlg6C9Glx+MWih6s5HqZgGe2UgWtmHf3yuVsM1MsjjKysUYHkVJDD3EGGwVepTs9J2ptYrmVirWJNxcQsqi2dP+hn5MqUld+t61XbNlNMjIyi3zmv87eVo4pHXK1rX5k3Hk3LyjMTiatYjrKj1CAbF3Z7C4NhmOm0j/JWBsVN49hamvcF4Zh8fwzDo1awooihh1mejWUbqC9ri/wBWxlM4pxTEYTE1Mr1Vxa2WpUpkMlWlutVrhsrFraWA1hqOKfDgU6NMvUqUxTTLcZXNvzrWBvl31kcoxLYWizMazUxi8SUvZi9iqjuDW2Myg21Y8kNJNHQ4TxdShoYcXwwdcRisRUpHrK7AhzRewNgT2bi2mp8b/wAJ4jh6FXqg9BzialV8vyfKVNgwC32WwNxbQyu/k96OFNGmiGnlK9ksjZm+kysutz+lPK+Mq1MdgjVp1qYSrUGY5LXNMmwtfe3PuhJNmfBdsZjQoBsNNksOyO8wVLFnqsyjUi4vY3uNATaEr452Uh3BB01pg377giQ1qMoGSqo2tmw4IHha+3lMu3aI2D0CWN2UFiDYEA6aegiZj1yIj9W1xeklvzg0Ox3tqdwdNJ4/EW5mieelBx9jeEgYnM9ZXaquVSCKfUka2sWSoDmQ+8y4R1dibs0T8p+P/tv/ABnsorcVe+leoBy1vp5lIpXIuCKiD+6G/K3L3T2+X5qAc9SPjpPEJAsD3Ty2p1vfz90rUdgcRxdlBtTBsPG/usJzW6X1B/sjk+TW9QJ3EbU2J13trpC9dyioey9FcHTSrv8AI6l/C5+0RY/pnWQ5eoHLt9rKbgNpcA6XsfEGWYnfn6d88C38fOxH/wCQoNl6KHjeltWrcMwS6ZbI1iN9bX1OvwlY4sXr1SqVCUULe4cKSADlBAPbNz4TXxwukW1pUye/InreSadJRayjyCj1juh7IzHhXEGRVTqMMbaBjRJaw+sx1Y+MsFHj9QA5aNPwsuUHysPhLkqj6o307PK+8df9EeAy25G+kLDZFU/pPXAJ6rUcgL38rfeYfD9LqpHbw1Tly1PuA0lkFEA6Wv5Dn4R6tpYHbf8AAiYbI5eF4sanzsO6Aa9pLjTvInMxNZWq1CrUVzBQCC/IWNxl38jLMlTx7763noI3sNfukuNlQyuDtGc9IeGPVw1WihWpUaoj9YWNsi27KhlzA3B8NZwh0ErGioOp+kozn3g5bTZEG+gjussQNvhvHFuKpBPJs9n9mJL0AqkXCVW/UV3HqEhMV7PaiIWJZLC/5wOgF9BmumgvbWbZnPfb3zxtb325+NjtrK3kTuYRU6L1VyKzUlJFgDVdbkXOl01g26PVBcZkBG46ypfztkm71MOHFnUMNR2lUjXca+EjLwakosKSeeQE92hMLY+4YrgeimIrVAlNkudr1XAFhfUldJ1f/wCV8Q/8v/1B/wCmazT4bTpk9Wq0yQQcgCkg99vGSqmIqE2uQNLayW39BuZHR9lGMIbrDSB1IbrrktppcjbeNX2X4tUVT1JNztWWw103muGvUItne/nPDXqC3bfXlpb7IrkPuGO1ugFdDqaNxuBWUtbkbAeEX9GK2mUU2Ya9qpYfYZq2Np9bYOzm2osQvlqBIzcPHfUsP0tfM6aw/MayIy5OCY5cQtUvTU32V3C22I7KnTWdWjgMRS7KVcPlzI39TXYqaZBUZmC59hc85fcFhzRcsj1LkWsWuLEjwkn8o1CTd2t3kn8CH5CeRMrdHiNUD/tAFS5UAUMPidADclrqfhJ9fF0Xq4a4xClK92vQrA5SjgfOXtbjxnS/KD753/bbXy1gKuIY6M7nnq7fx3ENCd0TPlmEtbrWB7hRrHbf6EHUxmE2GJYeHU1Lj9zSQHUd7aeOokcYdVfOpYtoSc3cLag+Uej9itEp+I4YbYm/+RW+5ZDrcdoqNKpO39jW18rrCVUN9zqL8/ujAjcjfb7NefkJSixcejwcap/3q+j/APTPYOz9x9P5RR0HBJCm+l7/AMrj7ITbz28/xeKKMQSmTbT0sfhPUqa3573tY6mx0iiiAKz69+3L1jlcHYa93lzvFFEAhUF9Rpv+PhCg+B157bbRRQYh6Vbb3HO3M/i8J1yjv/HKeRSRjldb78p51w2vfxIiijA867axBFzyt90eH15GKKAHrXsLC3fpt+PviZ9RcWB8PviigIGanK/iNj4RFzblbW+g8rRRRgK2tyQfdYabR6AX7RCjU8+fhFFEwHArf5wG2pB9YjrsR4a/dFFAYhR/SHfvGOnMkef2xRQEDtbu1+6NYDv8fPna08ilAMZxfTffntzjS4I2v5CKKADSQNwD3ffc++MZxtf4ek8igAzPvpc62B+2/nBGsNoooxDGUa3O34++MZ9vSKKNAO6w959RFFFHQ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20482" name="AutoShape 2" descr="data:image/jpeg;base64,/9j/4AAQSkZJRgABAQAAAQABAAD/2wCEAAkGBhQSERUTExQWFRUVGB0ZGRgXFxoeHhsaHBgYGxodHRccICcfGSAkHRgaHy8gJCcpLCwsGB4xNTAqNSYrLCkBCQoKDgwOGg8PGikdHx8pKSkpKSkpKSkpKSkpKSkpKSkpKSkpKSkpKSkpKSkpNiksKSkpKTUsKSwsLCksKSkpKf/AABEIAKkA8AMBIgACEQEDEQH/xAAbAAACAwEBAQAAAAAAAAAAAAAEBQIDBgEAB//EAD8QAAIBAgUCAwUGBAUDBQEAAAECEQMhAAQSMUEFUSJhcQYTMoGRQqGxwdHwFDNSciNikuHxFTTCByRjc7IW/8QAGQEAAwEBAQAAAAAAAAAAAAAAAQIDAAQF/8QAJBEAAgICAwEAAgIDAAAAAAAAAAECESExAxJBUSJhEzIEQnH/2gAMAwEAAhEDEQA/AFWW6kyvTp1QusSmr+pCOR3BweqHUYHkQdowO3TnrgeEATcgAEec7yMEFzRhMwZRrJWA+5hxhHXagW6OihUMqqwsETPnZZ74llKqpA+0xuAY9LD8ccYe68QJgsLySIPp3xWXeo/u1RaX2gGMsVjdeIm03Plhv0DINSq6qoBAIpKf9TmB6wPxxdmMwSmpzIUwOASL8bwbX7YIyHT6S0gy/EyzMkkmNj88AZvNkkeGVBCXsJY+LBaawLh5KMpmCn/uGBI1Gb722+pGH61aGYAsAd78xE37cYtzeV1KyCAW42E8nCXK9OIhgDEspgSbzcd4tgtOINgnUMiJZAToDgNpNiLcHc25wTkulhmin4aAUl2MlwB/m2luw2nEa2XKhqWqWBBBn4pmJ7HB3VKZpUadAAw38wrtMbYKdKjVeQrN1GZkAUheEB+ACIluW798N+qdTatTpgr4kmWtftbiBhWqDSumdhzM24OOUq7E6Zj19cXhFVZNyJIWB2NvPjFWY6tpiOSDJET2EYMWdwTbid/LCjNOwYE01UiDJYMJJ3A8u2Jcnb6ZYK8/mJCsAFM7kW5iMRyldGJ12Y2nbAuazAtMMFN9JtPb/bFb5apaAFWdgOfy/wBsQkv2Yb0coqvIBk2aP3c4W+0NB2an4QFAJtc8SW+yF2+/DWg2gLTOpWABViLNfcR9L47n8vURG1lDrUixkdobkYhGfIndDUqM10/phq61VQrqoYiQQwJAEdt8RyPVWEUwpZS10FzIsYAxpum9NWk2sHxFAmmLQALn9MXLSpqCAqDVawG3a17m+O1cgOqQDRzYp1KrNQZ1dCqFvDoJ3Im3yGJ5bqiOnuqysrlQsmAGMRZ+Pn2xeHUSBt2N/wAcc/6bRdSvwqRcRYeccfLAU8mFvTuu0qb+BDpIKlKrk0zIAMkGQTEyvlg6v7S6nag4pmmwUHQ7tpkSfF8Xl5RvjO9Z6JUoFQxVg5Oki5gbSPn92NS3sjlf4RXBZK9VVdVqsZkDxaCtiD2O2K2jIMy3QK5pjM5V6LJVXSqtBaAbqPeCNXoZxoPZvqBp0R73JhCH0BlQA6om6HxDvaRjJ9FUUFgZioCQCaISU3m7Gwv88ar2Zru6IHqCqEqkhSQHUBTpOom6icK9lYmvy+cV50GYj7xIEcYtOAel1EIIDo1RiWYKyk3HIB4GDzhRzmOHHceJxjHyLp9pvPNjGPZvqQYQUJXnlT3/AOcLMqzAEE7zA2gdp5OI5uqLlgewEW+62Obk4pznekSUktA+XzxpAwuqjI8G5S/2T2w5yqU69H4/eAMSDswVhcDsQecLsvUAQCwBi3174EfLsja6XhYbgTpI5tivEpx/sHteAxqzUqTUydTUyFQ9w1lv6YLy+QVSA3iAWbjkn79t8Jn6wxq03K2UQyxBuQZIxpAWUFyLGNPM2tI4gzPril5DRPOZjQpfYAD74GO0M0Sq2uVnFDwwMmSOD39Of9sWpSFnfwqoi3PpjXkV5wigZZUc13uxAj1AI/PEaRLA8mzRHM8d98TzNRnaQDGyqBNv1xA0IaDIPbVE/dbCW9mfw5SoNYMpAHy9Ldr4NfNUU8DVAGUTMHft3Nr4Wp1Ji2kaSUGllM3Ha/becD16qsoZ6bldROpYteB5k4z5bE60aapQUU2dX1CxFsZ3rNQVAQIUAwHLQJ5IAub4pNVlUB6hep8Qogmw/qqFYAG03x2v7RU5RI1iytUQQJMltA8oF8aPb0LaoX1aJ06URSqBdVVFMMSDcs22CqWZYIW8OvyaRa9vPBmVyoYFmP8AhhpufDcTcc/PthBTrjVfWyMdQFSYbcfK31wGrwwJFtas7HUzSpIiLbQT6xh5lV1tq8IEC69jcz5wcIc6RJ0oEpwIBv4+/wCW2HXTjpoJqABMm3abeuC1gyQRms34iFGA3zJxVWzNyMDe8m158sAzDBXxbTzd8ABSN4Hqb44lUD7Q+uCAeakqIab/AAm4jdTwwPBBAwHmOmM2lGDs621ICqydyCxi/YY9lnBFiCcc64jsiFC0g6Ss2g7GNsaLyGgrL5oUlHhHvUs0fC68akPM8jB1HrFNsxRqKdBDXXSugrysmwPmcKOl1EpuKVUR70QzB4HZQZ2HngfqeaotUCUFEXUnhiLW/I4fRTtg+r5P3VZ5NACPhqaFDAHY6kt5YfCRubcEnt64+OdKzi0gQ61NM6ahV9OgWjw8HaD67TjXdJ6xknImmGYbNUmT6gmCflhqvQVM2044cL6XWUI/pwRSz6NswxurGtHxIVWYx+/vxKrRZwo2g98TFMPMso7cXNyMFN9k72g+UfjjSmmqOeMCOWyBYRIBM8jz452xVUQadu0HzwRkj/iIQRGoff5HFWayxUkGLGLCBM9p3wd4NpA9fpyuRIO1mDXjyPPocDZTPVKFT4jUpM2gFpBBtM8GPlhx082M/Cs/6uL4XZrMBrOJGqdrEkdsLKJSMvBwuXQKCSStm3F/mMeq5gsbxHC4FGV16VuEUR5fsYvoJDQs2+0d/wDjGSW2ZvNIupVGEwumeL4HzqmN43JPJP5YNqtxO9sCZnKyANUHkH93wrqsIUAylAVRUpr8ZAljyLc9/LHVyNSnRUEAaKpYCZIEGflPfEqGXNMFoh4MHy5t8sWJn5nVJtEiDI9MTjw/7DuSeBXnqRNNFpqw94SHj7ZAEyfW+I1cmKbKkgkEHwg2IBMT88MauXRRqqTAJhVMwTHb4mPOFlLNg5jU00xHwXYmNgTHhGGeBasNy2UVIYkQrKgIfVKkeImnMEiLeuFlYqjF6auxCka2PJO4XZY4AxfUhSSlPQsgmbtYzPkJ5GA69V9Q1C8WG0+sbnA9NgoqUityZfiTx5jg4eNVJpp/YMD5TKB6bF0Iqhz49wxU3AA2vEzguvpRV0zGm0mYPN/LtgsLAKtQLdvkOf8AbAdTqJNhbyAwFVzvvDYm533JxblspU1XXSomTI/5OGqgxheZE2oVI1ERPf8AQYpeuVG8x5G041VXqymgtIUgxXdmMT6DCpuTpVQd4wFL6NNca0DZY1SupADHBtPpffGq6bmCyibErydj5n1xmhnVmBc8x+vHywz6fWM4EiVp6AOo5VnU1dQYq+movINx+/XCvY/sYadV6dUOYZqY8BHvGmwHf52wBSQufACSYgYdPAGrY26X1CSRVYumnePF/v2vjR9Pq03tKtuRuI7CDzjFZMnXCmCZj/fGn6XVZVM0/Ds0XIPePMdsaEqZpI0tLqYUaSCY5xXRz0NI2wvRFdZVvr+mI01I3tjutNErYsQSsb9++JVaSKBKi5giTbzwtp9U0zDBgN9MyJ4vvhxla4qUybT2Mfrvjy8+nTGiOWK6lhoII32gMAMd6zVP8RUQ8MQIHpHrzi/KZZGqKDIM2B4IvsNsSGSBrmqxBCsSAO/GKxaM02irNoEVUIPBaO+ATSVoYSApv9MR6rmGLamJE3+nBxTlxquSYFreYw70JFpyodZMynIFybYvWqvck+n4YAq5tVIC7ARY328t8UvmweIwnULdsYuUNxbvf9ziBpqSDfzv9IxGjRhdTSJ43+7Ef428HxKdo2Hrzjf8FsvQKBsDOwYzA9cR/gFIhAbjv9YnEMtReLDygQdsTpFxfSb2sRvxN8ZsJKj08LadPIO8nGd6apFeq4k2YC8Fidr+l4xoaVcncxB9dvLC45WKmlQpBaRIBALfv5YDTYbrQE9MvDkEBoiW+ESBadsD5ggVIWZMwCASQIhv8sbyDfFmYXSAjaIVwscwW9biZ+uDamUDlKihjDaJZdO4O17iBucBKwE8rTYVWYmQVlf7pE27n0xV1ZCqgEATMQZkflhjVgADSdXEcz57RbC/qiEruNQkgDvyJw0viMZ7XTpbQCO2Km6sSdifliWaTxTG+ByYwUCy5upN3C+m/wBcR1BuSfU/lgJxOCKSHBYAymseQw06e8HCmlODcq9xibChj1BXq/4dM3UajB3m0fS+E9KhUQLVAKgET5QcaTI0SteowBKwtz3IwcaII02g8YeMbVjiPP5QGKqQQ3xCJv3GCctkXRUqUybi6E73/PDKnTCKF4AgD9+uOU4UADYCMHpmzM6XVxqiD9MEZeqLgmR2wNUpAicUpShpkjFULQlpZDLgeJqjVJM6FUICO3hOrsST3xczqjKyv4WkFSIII3kxzxgHM+1BbwplAw4Z5B/0rxiFD2gOpRUySniaLMp9dLSp+Zxy2zolClhG1yJ1VlqAGIPPkBOKc7mNK6J+EjUfMzaTgDK9Q0FdKkDeHILAcglbT6YnmKX+I1pDHV5TGGEeEDOimSTN5P17m2BxmQATTaw89pPbn1wxXLhgQYGxBm0/ngHP9DqNJZVq2saCw4g/021fLAcjRhi0dyWYFSo2pCupZHO1jJ4vglcqFkmGI2kR9MJOiVlHvfduz2llZSpXyMjDo6kjVIJEjeCMOiTWcnqueYCYI2j5+uKlBuGUaTsZ353GLvfAxYEAYmoBAAEnttz39OcNo3VMDz3UaVFlLIdMXIeN7R3N+Rgqp1NqjK1NdK8qQSgEHxa2+JthG2BOs5CmPG9QUg1gCuqB5HSZMemBOjZiisBNbk+GWB0jm+wFhiTp7Lxhga1q9RJHuzqZTpKmdvUWx1+qUyq6wysAJYD7R+KfTF1LJ6iHZ2JmdzpjiO2Dlrpt4fWB+OMlRL0zFOqr1amvwh2ARyBxswndSY+uGj1yx0u5PiF1SFFmwo9qTNRNNwq3sLbWsbzHyxTlqtSqATIY8mbdoF9QH1wFgWsj2sVQeJyxmPIfLAlbNLqEmQCSYHa+/qMeyuVeoWBYsIMwY1RG5cRP0wdlVoLqFZyZJEKAxH9wXbf0tgK5OxxD1PL61NVE0qD4gSDv9qN4ny5whqJMY2md6Jl3DVKFQkqp+A2NtipnfGQzeXKRNrSR5/niiFkqJUaYG5xb/EqMLKuaPpij3k4ahaHbZgG2LMtVi/3YS06uCqBJ8hhWgaNl0nqOoaWa5J0jvpWT92G+kROofTGO6W81aV7I2omOykY0D5KmXJqNUSnGoshnb/4za88YMZUi6jjIyqpTCEmsix/UrfpgEOrfCyOO6tP3WI+mFWZp0dWmmzmbAtMHtIww6d0VlqBmqU9JBBDeGfS1yOMUutglFPRclSDz2vtjldG3BicEPR0QGMzsQOMT/gniQtv3tjdkLTRk3zAUCGUWkSe4mx8tsRyHUgdZBlkjxCSonk+nPrjK5bpTVHCgcx6Dk34/HGupdLFFBTpgyxAkcyRc+W/1xz9Ens6JcvdVQ0VmZFZt7Ei1vlhgiEwLXHJg/fhH1TPLSqhKiimCAfDMciTqPcDDkKwotUphDVCkgsPijfzG2M11eRI5Qmz+eg7urcQpIYd7j88V5T2pqUnhqxqUwCIBIYTsQDa2As51/NVRdKUf2T9zEgYpyPWob/Gy6vG7INBj+0SpwVQes0aXJZmm1c1Q/wAQ1MRHC6iT++cT/wCoiuxZpC2VZFwT5+cjjEcvQTNaaFKnVV68BdlCjSSWZxqOkAbRfVij2g6NUp0zUpOtakdKu1MMdLR4ZBAMHTdxtODGPojbDsmgpgjc8yCI9MWVnsYEA7wCduAJucAdPzBqqSxhdvEP6R4iBbAWTz/vFCgFZBdJ5AMT28sBv0CRZ1zPj3CgAljdg0cbC2EmV6uoRlsu5ggzMabH0Y4Z5xmAlQsRLT9IwqKpr1nWCglhoJJYGBBB5F79sZJMpGbiavpBV6CLUgsqqNayGsCO8NsBfFrVFU6UuSAb9yJiByMJ6GoUw6i5NxYcH5g4a+z1CrUp/wATpAUkjxFFJC3YLqYM5AjYYKZNqxH1fqDMwXZQQSBaSe/e/GBcvn2FzDkHSuoH5TBHGDM90+pqNVjoVmiW7XgyJtv6YHyeXD1o0hyoOmLqAIluNRvz8sInH0VLJo8xQqZfK+/WojFgGZQJgHcq03Im44IjCJOrqyGo6kajBGsj3i8E6RPhFweb9sP890d6VEx46D/EIuhPO1vXbuOcLcj0ymgDKdRIIJJggabbbWPHyw8dFuRdcIBp+1ykKuXyxYjkk6doJtudrk4p6krNT1VQqOXAVVFgum4nvIJw8y/TWo0CHKURHh2Z3YwFhQNhO5m+FHUukFXpZcKRo8IDbyT4z9Jv54avhLq2rM7Wy7D9YOI08k7cH9+uPpvW+hBazqF0gHwjjTxHe0YW/wDTB54m+RrB1R/xk1dmOy/SnnbGl6V7MFipqEm9lHPl3Pph307ohdgEWTPHHqeMbDJ9PTK02quQSiyT/T5DuTETgxuewuHHx/tmQ6j0FlcJTQalWXMwFLRpUei7nAedyjojalkBdMgzAnHX6/VqMzTo1GTHqecdzJ/wJLFi7xpiYC3mT3kYD3gKd7KaXSHZpom6kHxQQIvc73xZU9sGovFfLOXH2qbrwd4YSBjWdIy2mgqxcCT67/jAxks2NbMzbsfu4thu9idE9Ea3/qRS1BhlK1uSUH474PHtdls2oVMycvUJ2qKAR3F/DB7jCSplhBEDthFnuixdbjscZE5xa8HChaAgCWYd7sQJ52A7YAXNVatamitpe8h9uWkKDMADeccXJ62V6jMFqKRCuoOpUDKGG6SLjBvScwtOSl2VmaYGmCIiSdRi9ja5wKrYuwHI0DXzGmqnvJQkaSUTUhaJczbcwDJw/pZoqi01J0ifeMvCkbTwCd/I4rzfVhUUBrKZQrpChSCLqQNjP47xIB6bVb3j02JMIftQpWL2i5II/XAf5Dr8aB85nQrENAHfbE6C7sIgXJkEXNpmYwo6zkatJiNWumDY/EV/ysfKRfm2Cei0StM1rVNT6XpsLEA2Ntt/lhVx1krLnvA19neq18lVX3OitUrLA1LqCAEkhRrHiI7kWwT1b2wzAD0KyImoShoqKRR4AJ8JYMIkFT5EERiWW6jl8sgdQWqMDGowEF5A/M4AyHV1r5xXlfFqW45gm02iBg93eBXBKNt5D8urU6S6zBHxFjYazc9yY2xls5n2os1Ok5elTICyPhWZjyv9cbGrnwVBAiDK6TYkHzF8E5mmlak7Ko8SxUGkSCuzWub/AI4N/SUI3GxWlRqlFpGlgs/UWM9sJq+ZITxA+8BiJ38J+o5kYcZep7uvQpwBSzFOVWNm0+K5uBIFuJxX1Dp4cqdGu/hBBv3WR23F/LB0CrB83WNKgRYMrLF+yiQACL3G/fGmPtzRclPcI5DqQ1R9K6lVQGAUawYlSLKYF8CZX2cNcB6kUqdzJtI/yq1htE3wcf4dR/D0aalTcqAPEZ3YkXwvai0eNvJn+qa6pSiwKmWbSA3hF406hJt5nA2VpBGZW0EKL6iYY2uAL4J6tR/h2NZUClVBTci5hgJPY4Er16jqGYKobmPFzIJF/rhUzjlg2PROurJpsyxpJIO2nk+nljL5vqQLVnyFJnWnqPvakBafcII8RnadsdzOSWpTUINIkaiCbqATEHljbGmAoU8ocvTIk0ogDZmE3n1jDw/E6u8pxyIukdEDUP4zM1mrNEqGYhVee0+IrE9vLHum9Rir74j3hkiTJn0PfFWZqhsrl8vPwkvUm3iYk/8AHfHko6QFEwLD88VeHYsHeD6zlspSzNCm5XWI3kgiIkT9cQp+zNEX92x/uY/lGM7/AOmnXwxrZcyNJ1KeDvqHrN8b5h+zhuqeTd2sJglDJhQAAFA4XGV9ss4aqtRT4Uv6sAflCwPnjRe0PVBl6U/ac6V9eSfQTjI7CW7X+knCckqwgxy7ZiTV9yuuoGKxPhg2PONL7J10qq1RCGU227d1O2MlmOphQuXZSbETNtBNpOPeyWWq/wAQpozCsNbbDTyG4NuMBRtWGUqdH1OnyO+MYclU16dDEjgA99/TGwU9vu7Y4z+f34mMpUYjOZZkaHUr6/rhfUO+N/mU1Iy/1Aj5nyxgNgQd9iPPGHWRQaBC0qrMZAYHcyQdItsIXwziyj1BUpMQNLmQB2J3NrG3PlgrqlKpRy49zUaGEMispJ2JJU7d7cXxmA8yFkze5BP4Xw+2c1WjVvnWr0qQVhrULIa3IAM8jYHC/O0GSqJ0iV+yZA4IBj7vTAFNK6w2mx8QvcAj7sP8r7NPWQVDV91JlQQp1bSRJBAPljKovJlFzdIX5Y1abOEhxU+NagJVvOdxEfcMU9IYafdg3JNpPe0d9t8Ouv0zRQ0ysBQSCrFgQYgktexAt5nC3p1MgXjwLFp+Jp573mPTATwFxadMo6pRWoqFSSVcIVg3DKX1WtvIxT0xWo1UZlPhJta8iJ8oBkYceyWaoA1BmdPumYLUZyxQxOkHTdLk6ai3E7xMq62YSlVdqYBppVIXVuUmRfm1p8sN4KbZj4RBJEWgDn5Yl06uKbq0G7AE8wTeRaI3wMmc8AeAqG8jmfL8xjvvVIjVcyLjv5Ym84DGXV2iqihquffOHehmHKKQNQX7AQgiQ06oIjw4Oqe2IowSSZsEB38x2AI+K0k2BAnGU6c5r1jQeCXT3YaLkiyG/mo88BPkn8fhI0QpnvtA+YOGcbov/LV+2EZ3q2Yd3M+FmkovEbaQTtBvGGHserLVqajDOPBLXiZJj04whylN2USQw1ReZA7yNo7DD7pvSCteUIf3chiII1RYyO4v5YDWCEpXgj7SJ41A1ESACSSCZkgT57450/KuG97AYqRqVuSYiOPynHXy/vavi+GlcjVYHzn52wf0ClT0VCksocgSZBEbAR3nE1qibQXVqlkkKAKjgd4jxEYGo1NbFhsHn1iw+QxdmFCvANkGr5lfywv6U49xJ2IJ+pY/pikUdEFUSrIdPNXMipUjSoLDxTrZpAMeQwTV6M0kJVYW5/TCL+NZRAIjz9OMeyvtLXpnxQ6HcEQfkf1xdpkbXhrOlocuFKHxLcnueT3x9T6F1tMzRFRbE2Yf0tyPTnHyAdZp1EOgw3KtY339cV0euVcstT3baRUQq07QRdvUAwDgKWaDCP42zUe1HV/f1yZ8CeFfrc/M/hjN9T9sgiGkg11CCNX2UHJ8z+GM8Oo1Go+7Sy/1n4iOQJsPXFeW6QSpBY8f7b4WSQY3sX6dRJkm0T/zjc9O9saNGii06LArYoCAP7tV5JPfGfHRxA0mO84oz1DQQPIGT3kz+WHTi8AakssZdT9rK9V9Qc0wDKqhiIjc/a+cjHD7X5rVq981uIGn00jfAGaRdCshkCx9e+IdIqp/EUveiU1ify+/D1GrQjck8n0zpmeepQV6iaGIuvzsRyPngTN9Ppu0sg8U3G/1GC2zY1GTeYP1jGb9qq7LUADELpBAB9ZxyvZ0R+AGTymV1ay9Rm2lql9o2UdsWv0TIkybGfsuRjLmkzNoQ+MkQNv2cD0pYAENqk6m1SLHbThekiv8sPhuFyuQQGSpP+eox+4mPuxDP+1dFFADBgRGlCLD0IM+mMVmbnSAoBiYUA/6jJjEcplgSZFhsRvNzYRe2C4XsX+av6o0tPMpWUuiWU+K0DSTuQDuDe2BM1VZBp8yWYjUJJt4ebR91hvi3pNdQ3uwAFKkMYm5t+YMbWwB1Mix2Y2ie1vxxkvCcm9sYdFprVYGAFJ0VVWQGIEqQO15jgjAue6ERmmp1CdIGrUALrIg/Qx8sUdIzIpHVO5v2tafvxsM9TSvTWsPipCDB3RjefIHDN0zdVKFrYOh0Kq0mMKIlj2HP/GJKm00wftBgyiTa+AhkxUFqgIEniRbAtKj7sGbyZn058sGkcrbIIj0a1NyHYq61JlRCK8jYyNzaJOCPaKrpzuZalqRfelrkTBMxon4ZJI8jiVDJ+9hys2h2JMlQTA8iO+K/bNBVC1tEHRTTVIhiqhW0iJiwE84a/Cq+lA6iC5puihifE4JBMbkgbSDg/o6INYorYkamJJgDym5wgyFLwmZ7yPPzN/2cNkWaFT3YJ8ZLMLQQAIxOWjWg3pVAOdKq596fhbnzZiAAPtX2AJ4wVluqUkqilQDOhJU1V+DUBMKN9P+YxPaMZ/M9QOXpiirEtWA1tytOfgU8auT2EcnGj6ZnKVRToAUkRpiAREAHzjnDQ4uy2K3Qoz/ALytnGoU30Ssk9wEn1OLV9m638Kr61YIGOkBgSJjA3tN0/3VdaiMytUQtM/CRAERtY4t6S7sv2jETcxfa8xgpdYqiqzsP6NlMmaa++Rw+zEzBPcRxinrnTsqKbe4Vi5uDqMD5HBBy7XJH3rby3xTUpNpuLDmcDs7G6xqhX0rO0qdNg1NWYGVLTEcQv64GzaGq8DYwWjaTfA/Vai62A2/Pm3GGVPMIEEFSxAw8l6CPxnhSAIQD9+mDKdOBGA8qpa+DqC+d59dzibsqtCp85UpsdUGRtxfscE9G6ZTzBJq1whmAsjU3MjVYDGtb2MpsfHraLXbSPW18K8t7BFSDU926i5VWewEmNxuPpiikvNnO07/AELupexjqC1JxVHaIb6izHCfI9Iq1KoSDTi5LAjSBBm/OLcn1R6QIpsyDfT8/M/hj6FkqL1kSqoAV1BEk78j6jBk3FAUU3gDz9MOIPxd+8d8Ic/npCI/xLIvyN/x/HGqr9OcC+m3Ekk+gx806tn2qv7wqFglQB5MRfz2xCrKp0W9Mrr75XpjxB1KkqRKzcD0xXWywWpXBqIh94TpfwmDJkbgj6YL9zoo3jWt1IYEW+8YW5/Ls+Y0E6yYhm8xN/pvil2iMWQzGgEAOG76AbecnFuXy7RYaAd5Msfp2M/6T3xDJ0CzNBWQDpgWYgn4T+7YIy1JwwGsDcTA5G3i22+uFyUujxzAR0CwNJuBuZm5Py3wd1Kkp1A3nxoR5/FbfcYE9zTpiGqmGmDoBgx/UtyCcQzGsU11A6Ug6wf2cCgKVlefyPuSoI1QnjB7kzxxGNB7Cu9RqlwtMCIAvcWABtHmcZnKux0lgGG8T4vuN/8AbGu9mqbGnUhwPEAGFrEA7HnjDSyNxOnQZVysO1MnuB4fQgz6dsSr9ODAaFMTdQtvUtMnBFbMzTJtri034iT+uFp6j9kWk3iLkG9xweMSSadiTj+TBqWQRcy+twNgovFxO0+WB+v5ZACi1JOnULfa1AwY8sE9Qq6tbKxDFQNUfCJuQI7Wwry9b3pL15YKAqtBUmJABA+LUvO4xWLsROkCdJR3IEQp5t+sYdtlTSRiDGsyVRgZJ5MTAAvjN9I6e7kNA0KRI7lb7euHlTqM1L6tKbFSo8UwQZtEEWHbCzzgFkT0ilWcuajxp7gGw/qPHMYVU8pVQlqJ1x/Tz8uflg7/AKc6m9RQVMCCO9tXl54Kyes1PFErM7WAsCCPrjRbQLO+0XUP/cZdGWyoEeedSLqtxBwz9naa0kqqAJqNN72UbLPrhB7c9R95WQBQAo3+0b8/TDPL52iUUCqLDklTPO+H8LKPY0CuGEGNu2Kq1Kmy6SBBsR5YUDNMbBlI8mGKqjEAsQLCZkbyAMCwLiZlczUhnsANRtHAPHyGGrezpakKgn4A0byN4HOAc7k2esyD4pt6RIONXnM8TRNOkksECyfIAHbFbpEXsWdHzAK+7kSNvTBjMFZSSBDLtfkflgHJt4B4E1DuLj1PpjlZtIJMRv5TxiUjsj/U23UfahKYdrnTNp0+kYx/VfbivWUp4UVhBCi8Hu+/0wu6rnGeAwaDeY/ZwJQdJ8eoDfb6YeCSyQlJ6s1fsgaTo6FQ72ZveKCAI0jTjU9PrCmop04CqLAbAyT3x84o5qkgOn3gB3Okn5Yvpe0tKlsaknkLH3E4WVthtJBVfqlbJViaje9Wr4rMYs14nYg2wgWtqqVFOzMW+pJw5/8A7gbFWZSZuqSDbYnGczFaXLC0km/YmcF5DGQ0zmY4a40xHn332xV1BoenUtemBveRbjjFfVf5y/2DF3tB/Io+jf8A6OCtEvRaWvILaV+sDkdvlhjVrzTn36sTbSR4/wAL4GpbN/bhbU4wFkoxzUokoNFJgL6nbe0ahB2xXnswKlwsKgA5Np5ONh1j/tanp/44x2U/7et/aPxwPRT2VSqQyIbC5UAXH90Th/7N1alKiymmRqaZYcaRgeh9n/6zgnJ/9on935DGZl9GuU6safhjwztF55vzifUs4rDUdR9APkBgBfzP4Y4Nj6YnYXNgeYqENYGQb8z5W24xbm+ryVVlUAWLaZOqPijmPywRT5/vP5Yz/UfiH95w0dEhvTphoH+YklIAkzeDxtbFVPLjSdIYkG+oczOkRb5450zY+v6YMzW5/u/TCWMVVKAqMda78AXPkfI7/LB1DJIHALPLbggbQSYjiAcTo/FT9B+BxdT/AO8pf/U//wCXwYZdCGM9pKMOrQfEoJ9f+CMc6YgZoMEaZP4Yde1f8v5L+WEnRN3/ALf/ACxXwtxFuYySqdrek44mUWJjjzjD7pvxD5Yn13+RV9R+OFOgzlTMMtT3ijUAoBPlth5SYuikMFDCY5wlqfym9Pzw56b/AC6f9i/hhno5quRHNFaYB1gkj4cBNLeOoYQbDjHM1/M+eJ9S/kr8sJ6dNUhgKakA2mBhZWrFW01Ij7DjY+RwXT2H9o/LCnq/wr6n8sMjlkkggZoLP2lPGIPlVqXABwDR2wZ0vfGeB+KKPDpf+X7sDZ7KxeItjQLhZ1jn0xkNyqlg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20484" name="AutoShape 4" descr="data:image/jpeg;base64,/9j/4AAQSkZJRgABAQAAAQABAAD/2wCEAAkGBhQSERUTExQWFRUVGB0ZGRgXFxoeHhsaHBgYGxodHRccICcfGSAkHRgaHy8gJCcpLCwsGB4xNTAqNSYrLCkBCQoKDgwOGg8PGikdHx8pKSkpKSkpKSkpKSkpKSkpKSkpKSkpKSkpKSkpKSkpNiksKSkpKTUsKSwsLCksKSkpKf/AABEIAKkA8AMBIgACEQEDEQH/xAAbAAACAwEBAQAAAAAAAAAAAAAEBQIDBgEAB//EAD8QAAIBAgUCAwUGBAUDBQEAAAECEQMhAAQSMUEFUSJhcQYTMoGRQqGxwdHwFDNSciNikuHxFTTCByRjc7IW/8QAGQEAAwEBAQAAAAAAAAAAAAAAAQIDAAQF/8QAJBEAAgICAwEAAgIDAAAAAAAAAAECESExAxJBUSJhEzIEQnH/2gAMAwEAAhEDEQA/AFWW6kyvTp1QusSmr+pCOR3BweqHUYHkQdowO3TnrgeEATcgAEec7yMEFzRhMwZRrJWA+5hxhHXagW6OihUMqqwsETPnZZ74llKqpA+0xuAY9LD8ccYe68QJgsLySIPp3xWXeo/u1RaX2gGMsVjdeIm03Plhv0DINSq6qoBAIpKf9TmB6wPxxdmMwSmpzIUwOASL8bwbX7YIyHT6S0gy/EyzMkkmNj88AZvNkkeGVBCXsJY+LBaawLh5KMpmCn/uGBI1Gb722+pGH61aGYAsAd78xE37cYtzeV1KyCAW42E8nCXK9OIhgDEspgSbzcd4tgtOINgnUMiJZAToDgNpNiLcHc25wTkulhmin4aAUl2MlwB/m2luw2nEa2XKhqWqWBBBn4pmJ7HB3VKZpUadAAw38wrtMbYKdKjVeQrN1GZkAUheEB+ACIluW798N+qdTatTpgr4kmWtftbiBhWqDSumdhzM24OOUq7E6Zj19cXhFVZNyJIWB2NvPjFWY6tpiOSDJET2EYMWdwTbid/LCjNOwYE01UiDJYMJJ3A8u2Jcnb6ZYK8/mJCsAFM7kW5iMRyldGJ12Y2nbAuazAtMMFN9JtPb/bFb5apaAFWdgOfy/wBsQkv2Yb0coqvIBk2aP3c4W+0NB2an4QFAJtc8SW+yF2+/DWg2gLTOpWABViLNfcR9L47n8vURG1lDrUixkdobkYhGfIndDUqM10/phq61VQrqoYiQQwJAEdt8RyPVWEUwpZS10FzIsYAxpum9NWk2sHxFAmmLQALn9MXLSpqCAqDVawG3a17m+O1cgOqQDRzYp1KrNQZ1dCqFvDoJ3Im3yGJ5bqiOnuqysrlQsmAGMRZ+Pn2xeHUSBt2N/wAcc/6bRdSvwqRcRYeccfLAU8mFvTuu0qb+BDpIKlKrk0zIAMkGQTEyvlg6v7S6nag4pmmwUHQ7tpkSfF8Xl5RvjO9Z6JUoFQxVg5Oki5gbSPn92NS3sjlf4RXBZK9VVdVqsZkDxaCtiD2O2K2jIMy3QK5pjM5V6LJVXSqtBaAbqPeCNXoZxoPZvqBp0R73JhCH0BlQA6om6HxDvaRjJ9FUUFgZioCQCaISU3m7Gwv88ar2Zru6IHqCqEqkhSQHUBTpOom6icK9lYmvy+cV50GYj7xIEcYtOAel1EIIDo1RiWYKyk3HIB4GDzhRzmOHHceJxjHyLp9pvPNjGPZvqQYQUJXnlT3/AOcLMqzAEE7zA2gdp5OI5uqLlgewEW+62Obk4pznekSUktA+XzxpAwuqjI8G5S/2T2w5yqU69H4/eAMSDswVhcDsQecLsvUAQCwBi3174EfLsja6XhYbgTpI5tivEpx/sHteAxqzUqTUydTUyFQ9w1lv6YLy+QVSA3iAWbjkn79t8Jn6wxq03K2UQyxBuQZIxpAWUFyLGNPM2tI4gzPril5DRPOZjQpfYAD74GO0M0Sq2uVnFDwwMmSOD39Of9sWpSFnfwqoi3PpjXkV5wigZZUc13uxAj1AI/PEaRLA8mzRHM8d98TzNRnaQDGyqBNv1xA0IaDIPbVE/dbCW9mfw5SoNYMpAHy9Ldr4NfNUU8DVAGUTMHft3Nr4Wp1Ji2kaSUGllM3Ha/becD16qsoZ6bldROpYteB5k4z5bE60aapQUU2dX1CxFsZ3rNQVAQIUAwHLQJ5IAub4pNVlUB6hep8Qogmw/qqFYAG03x2v7RU5RI1iytUQQJMltA8oF8aPb0LaoX1aJ06URSqBdVVFMMSDcs22CqWZYIW8OvyaRa9vPBmVyoYFmP8AhhpufDcTcc/PthBTrjVfWyMdQFSYbcfK31wGrwwJFtas7HUzSpIiLbQT6xh5lV1tq8IEC69jcz5wcIc6RJ0oEpwIBv4+/wCW2HXTjpoJqABMm3abeuC1gyQRms34iFGA3zJxVWzNyMDe8m158sAzDBXxbTzd8ABSN4Hqb44lUD7Q+uCAeakqIab/AAm4jdTwwPBBAwHmOmM2lGDs621ICqydyCxi/YY9lnBFiCcc64jsiFC0g6Ss2g7GNsaLyGgrL5oUlHhHvUs0fC68akPM8jB1HrFNsxRqKdBDXXSugrysmwPmcKOl1EpuKVUR70QzB4HZQZ2HngfqeaotUCUFEXUnhiLW/I4fRTtg+r5P3VZ5NACPhqaFDAHY6kt5YfCRubcEnt64+OdKzi0gQ61NM6ahV9OgWjw8HaD67TjXdJ6xknImmGYbNUmT6gmCflhqvQVM2044cL6XWUI/pwRSz6NswxurGtHxIVWYx+/vxKrRZwo2g98TFMPMso7cXNyMFN9k72g+UfjjSmmqOeMCOWyBYRIBM8jz452xVUQadu0HzwRkj/iIQRGoff5HFWayxUkGLGLCBM9p3wd4NpA9fpyuRIO1mDXjyPPocDZTPVKFT4jUpM2gFpBBtM8GPlhx082M/Cs/6uL4XZrMBrOJGqdrEkdsLKJSMvBwuXQKCSStm3F/mMeq5gsbxHC4FGV16VuEUR5fsYvoJDQs2+0d/wDjGSW2ZvNIupVGEwumeL4HzqmN43JPJP5YNqtxO9sCZnKyANUHkH93wrqsIUAylAVRUpr8ZAljyLc9/LHVyNSnRUEAaKpYCZIEGflPfEqGXNMFoh4MHy5t8sWJn5nVJtEiDI9MTjw/7DuSeBXnqRNNFpqw94SHj7ZAEyfW+I1cmKbKkgkEHwg2IBMT88MauXRRqqTAJhVMwTHb4mPOFlLNg5jU00xHwXYmNgTHhGGeBasNy2UVIYkQrKgIfVKkeImnMEiLeuFlYqjF6auxCka2PJO4XZY4AxfUhSSlPQsgmbtYzPkJ5GA69V9Q1C8WG0+sbnA9NgoqUityZfiTx5jg4eNVJpp/YMD5TKB6bF0Iqhz49wxU3AA2vEzguvpRV0zGm0mYPN/LtgsLAKtQLdvkOf8AbAdTqJNhbyAwFVzvvDYm533JxblspU1XXSomTI/5OGqgxheZE2oVI1ERPf8AQYpeuVG8x5G041VXqymgtIUgxXdmMT6DCpuTpVQd4wFL6NNca0DZY1SupADHBtPpffGq6bmCyibErydj5n1xmhnVmBc8x+vHywz6fWM4EiVp6AOo5VnU1dQYq+movINx+/XCvY/sYadV6dUOYZqY8BHvGmwHf52wBSQufACSYgYdPAGrY26X1CSRVYumnePF/v2vjR9Pq03tKtuRuI7CDzjFZMnXCmCZj/fGn6XVZVM0/Ds0XIPePMdsaEqZpI0tLqYUaSCY5xXRz0NI2wvRFdZVvr+mI01I3tjutNErYsQSsb9++JVaSKBKi5giTbzwtp9U0zDBgN9MyJ4vvhxla4qUybT2Mfrvjy8+nTGiOWK6lhoII32gMAMd6zVP8RUQ8MQIHpHrzi/KZZGqKDIM2B4IvsNsSGSBrmqxBCsSAO/GKxaM02irNoEVUIPBaO+ATSVoYSApv9MR6rmGLamJE3+nBxTlxquSYFreYw70JFpyodZMynIFybYvWqvck+n4YAq5tVIC7ARY328t8UvmweIwnULdsYuUNxbvf9ziBpqSDfzv9IxGjRhdTSJ43+7Ef428HxKdo2Hrzjf8FsvQKBsDOwYzA9cR/gFIhAbjv9YnEMtReLDygQdsTpFxfSb2sRvxN8ZsJKj08LadPIO8nGd6apFeq4k2YC8Fidr+l4xoaVcncxB9dvLC45WKmlQpBaRIBALfv5YDTYbrQE9MvDkEBoiW+ESBadsD5ggVIWZMwCASQIhv8sbyDfFmYXSAjaIVwscwW9biZ+uDamUDlKihjDaJZdO4O17iBucBKwE8rTYVWYmQVlf7pE27n0xV1ZCqgEATMQZkflhjVgADSdXEcz57RbC/qiEruNQkgDvyJw0viMZ7XTpbQCO2Km6sSdifliWaTxTG+ByYwUCy5upN3C+m/wBcR1BuSfU/lgJxOCKSHBYAymseQw06e8HCmlODcq9xibChj1BXq/4dM3UajB3m0fS+E9KhUQLVAKgET5QcaTI0SteowBKwtz3IwcaII02g8YeMbVjiPP5QGKqQQ3xCJv3GCctkXRUqUybi6E73/PDKnTCKF4AgD9+uOU4UADYCMHpmzM6XVxqiD9MEZeqLgmR2wNUpAicUpShpkjFULQlpZDLgeJqjVJM6FUICO3hOrsST3xczqjKyv4WkFSIII3kxzxgHM+1BbwplAw4Z5B/0rxiFD2gOpRUySniaLMp9dLSp+Zxy2zolClhG1yJ1VlqAGIPPkBOKc7mNK6J+EjUfMzaTgDK9Q0FdKkDeHILAcglbT6YnmKX+I1pDHV5TGGEeEDOimSTN5P17m2BxmQATTaw89pPbn1wxXLhgQYGxBm0/ngHP9DqNJZVq2saCw4g/021fLAcjRhi0dyWYFSo2pCupZHO1jJ4vglcqFkmGI2kR9MJOiVlHvfduz2llZSpXyMjDo6kjVIJEjeCMOiTWcnqueYCYI2j5+uKlBuGUaTsZ353GLvfAxYEAYmoBAAEnttz39OcNo3VMDz3UaVFlLIdMXIeN7R3N+Rgqp1NqjK1NdK8qQSgEHxa2+JthG2BOs5CmPG9QUg1gCuqB5HSZMemBOjZiisBNbk+GWB0jm+wFhiTp7Lxhga1q9RJHuzqZTpKmdvUWx1+qUyq6wysAJYD7R+KfTF1LJ6iHZ2JmdzpjiO2Dlrpt4fWB+OMlRL0zFOqr1amvwh2ARyBxswndSY+uGj1yx0u5PiF1SFFmwo9qTNRNNwq3sLbWsbzHyxTlqtSqATIY8mbdoF9QH1wFgWsj2sVQeJyxmPIfLAlbNLqEmQCSYHa+/qMeyuVeoWBYsIMwY1RG5cRP0wdlVoLqFZyZJEKAxH9wXbf0tgK5OxxD1PL61NVE0qD4gSDv9qN4ny5whqJMY2md6Jl3DVKFQkqp+A2NtipnfGQzeXKRNrSR5/niiFkqJUaYG5xb/EqMLKuaPpij3k4ahaHbZgG2LMtVi/3YS06uCqBJ8hhWgaNl0nqOoaWa5J0jvpWT92G+kROofTGO6W81aV7I2omOykY0D5KmXJqNUSnGoshnb/4za88YMZUi6jjIyqpTCEmsix/UrfpgEOrfCyOO6tP3WI+mFWZp0dWmmzmbAtMHtIww6d0VlqBmqU9JBBDeGfS1yOMUutglFPRclSDz2vtjldG3BicEPR0QGMzsQOMT/gniQtv3tjdkLTRk3zAUCGUWkSe4mx8tsRyHUgdZBlkjxCSonk+nPrjK5bpTVHCgcx6Dk34/HGupdLFFBTpgyxAkcyRc+W/1xz9Ens6JcvdVQ0VmZFZt7Ei1vlhgiEwLXHJg/fhH1TPLSqhKiimCAfDMciTqPcDDkKwotUphDVCkgsPijfzG2M11eRI5Qmz+eg7urcQpIYd7j88V5T2pqUnhqxqUwCIBIYTsQDa2As51/NVRdKUf2T9zEgYpyPWob/Gy6vG7INBj+0SpwVQes0aXJZmm1c1Q/wAQ1MRHC6iT++cT/wCoiuxZpC2VZFwT5+cjjEcvQTNaaFKnVV68BdlCjSSWZxqOkAbRfVij2g6NUp0zUpOtakdKu1MMdLR4ZBAMHTdxtODGPojbDsmgpgjc8yCI9MWVnsYEA7wCduAJucAdPzBqqSxhdvEP6R4iBbAWTz/vFCgFZBdJ5AMT28sBv0CRZ1zPj3CgAljdg0cbC2EmV6uoRlsu5ggzMabH0Y4Z5xmAlQsRLT9IwqKpr1nWCglhoJJYGBBB5F79sZJMpGbiavpBV6CLUgsqqNayGsCO8NsBfFrVFU6UuSAb9yJiByMJ6GoUw6i5NxYcH5g4a+z1CrUp/wATpAUkjxFFJC3YLqYM5AjYYKZNqxH1fqDMwXZQQSBaSe/e/GBcvn2FzDkHSuoH5TBHGDM90+pqNVjoVmiW7XgyJtv6YHyeXD1o0hyoOmLqAIluNRvz8sInH0VLJo8xQqZfK+/WojFgGZQJgHcq03Im44IjCJOrqyGo6kajBGsj3i8E6RPhFweb9sP890d6VEx46D/EIuhPO1vXbuOcLcj0ymgDKdRIIJJggabbbWPHyw8dFuRdcIBp+1ykKuXyxYjkk6doJtudrk4p6krNT1VQqOXAVVFgum4nvIJw8y/TWo0CHKURHh2Z3YwFhQNhO5m+FHUukFXpZcKRo8IDbyT4z9Jv54avhLq2rM7Wy7D9YOI08k7cH9+uPpvW+hBazqF0gHwjjTxHe0YW/wDTB54m+RrB1R/xk1dmOy/SnnbGl6V7MFipqEm9lHPl3Pph307ohdgEWTPHHqeMbDJ9PTK02quQSiyT/T5DuTETgxuewuHHx/tmQ6j0FlcJTQalWXMwFLRpUei7nAedyjojalkBdMgzAnHX6/VqMzTo1GTHqecdzJ/wJLFi7xpiYC3mT3kYD3gKd7KaXSHZpom6kHxQQIvc73xZU9sGovFfLOXH2qbrwd4YSBjWdIy2mgqxcCT67/jAxks2NbMzbsfu4thu9idE9Ea3/qRS1BhlK1uSUH474PHtdls2oVMycvUJ2qKAR3F/DB7jCSplhBEDthFnuixdbjscZE5xa8HChaAgCWYd7sQJ52A7YAXNVatamitpe8h9uWkKDMADeccXJ62V6jMFqKRCuoOpUDKGG6SLjBvScwtOSl2VmaYGmCIiSdRi9ja5wKrYuwHI0DXzGmqnvJQkaSUTUhaJczbcwDJw/pZoqi01J0ifeMvCkbTwCd/I4rzfVhUUBrKZQrpChSCLqQNjP47xIB6bVb3j02JMIftQpWL2i5II/XAf5Dr8aB85nQrENAHfbE6C7sIgXJkEXNpmYwo6zkatJiNWumDY/EV/ysfKRfm2Cei0StM1rVNT6XpsLEA2Ntt/lhVx1krLnvA19neq18lVX3OitUrLA1LqCAEkhRrHiI7kWwT1b2wzAD0KyImoShoqKRR4AJ8JYMIkFT5EERiWW6jl8sgdQWqMDGowEF5A/M4AyHV1r5xXlfFqW45gm02iBg93eBXBKNt5D8urU6S6zBHxFjYazc9yY2xls5n2os1Ok5elTICyPhWZjyv9cbGrnwVBAiDK6TYkHzF8E5mmlak7Ko8SxUGkSCuzWub/AI4N/SUI3GxWlRqlFpGlgs/UWM9sJq+ZITxA+8BiJ38J+o5kYcZep7uvQpwBSzFOVWNm0+K5uBIFuJxX1Dp4cqdGu/hBBv3WR23F/LB0CrB83WNKgRYMrLF+yiQACL3G/fGmPtzRclPcI5DqQ1R9K6lVQGAUawYlSLKYF8CZX2cNcB6kUqdzJtI/yq1htE3wcf4dR/D0aalTcqAPEZ3YkXwvai0eNvJn+qa6pSiwKmWbSA3hF406hJt5nA2VpBGZW0EKL6iYY2uAL4J6tR/h2NZUClVBTci5hgJPY4Er16jqGYKobmPFzIJF/rhUzjlg2PROurJpsyxpJIO2nk+nljL5vqQLVnyFJnWnqPvakBafcII8RnadsdzOSWpTUINIkaiCbqATEHljbGmAoU8ocvTIk0ogDZmE3n1jDw/E6u8pxyIukdEDUP4zM1mrNEqGYhVee0+IrE9vLHum9Rir74j3hkiTJn0PfFWZqhsrl8vPwkvUm3iYk/8AHfHko6QFEwLD88VeHYsHeD6zlspSzNCm5XWI3kgiIkT9cQp+zNEX92x/uY/lGM7/AOmnXwxrZcyNJ1KeDvqHrN8b5h+zhuqeTd2sJglDJhQAAFA4XGV9ss4aqtRT4Uv6sAflCwPnjRe0PVBl6U/ac6V9eSfQTjI7CW7X+knCckqwgxy7ZiTV9yuuoGKxPhg2PONL7J10qq1RCGU227d1O2MlmOphQuXZSbETNtBNpOPeyWWq/wAQpozCsNbbDTyG4NuMBRtWGUqdH1OnyO+MYclU16dDEjgA99/TGwU9vu7Y4z+f34mMpUYjOZZkaHUr6/rhfUO+N/mU1Iy/1Aj5nyxgNgQd9iPPGHWRQaBC0qrMZAYHcyQdItsIXwziyj1BUpMQNLmQB2J3NrG3PlgrqlKpRy49zUaGEMispJ2JJU7d7cXxmA8yFkze5BP4Xw+2c1WjVvnWr0qQVhrULIa3IAM8jYHC/O0GSqJ0iV+yZA4IBj7vTAFNK6w2mx8QvcAj7sP8r7NPWQVDV91JlQQp1bSRJBAPljKovJlFzdIX5Y1abOEhxU+NagJVvOdxEfcMU9IYafdg3JNpPe0d9t8Ouv0zRQ0ysBQSCrFgQYgktexAt5nC3p1MgXjwLFp+Jp573mPTATwFxadMo6pRWoqFSSVcIVg3DKX1WtvIxT0xWo1UZlPhJta8iJ8oBkYceyWaoA1BmdPumYLUZyxQxOkHTdLk6ai3E7xMq62YSlVdqYBppVIXVuUmRfm1p8sN4KbZj4RBJEWgDn5Yl06uKbq0G7AE8wTeRaI3wMmc8AeAqG8jmfL8xjvvVIjVcyLjv5Ym84DGXV2iqihquffOHehmHKKQNQX7AQgiQ06oIjw4Oqe2IowSSZsEB38x2AI+K0k2BAnGU6c5r1jQeCXT3YaLkiyG/mo88BPkn8fhI0QpnvtA+YOGcbov/LV+2EZ3q2Yd3M+FmkovEbaQTtBvGGHserLVqajDOPBLXiZJj04whylN2USQw1ReZA7yNo7DD7pvSCteUIf3chiII1RYyO4v5YDWCEpXgj7SJ41A1ESACSSCZkgT57450/KuG97AYqRqVuSYiOPynHXy/vavi+GlcjVYHzn52wf0ClT0VCksocgSZBEbAR3nE1qibQXVqlkkKAKjgd4jxEYGo1NbFhsHn1iw+QxdmFCvANkGr5lfywv6U49xJ2IJ+pY/pikUdEFUSrIdPNXMipUjSoLDxTrZpAMeQwTV6M0kJVYW5/TCL+NZRAIjz9OMeyvtLXpnxQ6HcEQfkf1xdpkbXhrOlocuFKHxLcnueT3x9T6F1tMzRFRbE2Yf0tyPTnHyAdZp1EOgw3KtY339cV0euVcstT3baRUQq07QRdvUAwDgKWaDCP42zUe1HV/f1yZ8CeFfrc/M/hjN9T9sgiGkg11CCNX2UHJ8z+GM8Oo1Go+7Sy/1n4iOQJsPXFeW6QSpBY8f7b4WSQY3sX6dRJkm0T/zjc9O9saNGii06LArYoCAP7tV5JPfGfHRxA0mO84oz1DQQPIGT3kz+WHTi8AakssZdT9rK9V9Qc0wDKqhiIjc/a+cjHD7X5rVq981uIGn00jfAGaRdCshkCx9e+IdIqp/EUveiU1ify+/D1GrQjck8n0zpmeepQV6iaGIuvzsRyPngTN9Ppu0sg8U3G/1GC2zY1GTeYP1jGb9qq7LUADELpBAB9ZxyvZ0R+AGTymV1ay9Rm2lql9o2UdsWv0TIkybGfsuRjLmkzNoQ+MkQNv2cD0pYAENqk6m1SLHbThekiv8sPhuFyuQQGSpP+eox+4mPuxDP+1dFFADBgRGlCLD0IM+mMVmbnSAoBiYUA/6jJjEcplgSZFhsRvNzYRe2C4XsX+av6o0tPMpWUuiWU+K0DSTuQDuDe2BM1VZBp8yWYjUJJt4ebR91hvi3pNdQ3uwAFKkMYm5t+YMbWwB1Mix2Y2ie1vxxkvCcm9sYdFprVYGAFJ0VVWQGIEqQO15jgjAue6ERmmp1CdIGrUALrIg/Qx8sUdIzIpHVO5v2tafvxsM9TSvTWsPipCDB3RjefIHDN0zdVKFrYOh0Kq0mMKIlj2HP/GJKm00wftBgyiTa+AhkxUFqgIEniRbAtKj7sGbyZn058sGkcrbIIj0a1NyHYq61JlRCK8jYyNzaJOCPaKrpzuZalqRfelrkTBMxon4ZJI8jiVDJ+9hys2h2JMlQTA8iO+K/bNBVC1tEHRTTVIhiqhW0iJiwE84a/Cq+lA6iC5puihifE4JBMbkgbSDg/o6INYorYkamJJgDym5wgyFLwmZ7yPPzN/2cNkWaFT3YJ8ZLMLQQAIxOWjWg3pVAOdKq596fhbnzZiAAPtX2AJ4wVluqUkqilQDOhJU1V+DUBMKN9P+YxPaMZ/M9QOXpiirEtWA1tytOfgU8auT2EcnGj6ZnKVRToAUkRpiAREAHzjnDQ4uy2K3Qoz/ALytnGoU30Ssk9wEn1OLV9m638Kr61YIGOkBgSJjA3tN0/3VdaiMytUQtM/CRAERtY4t6S7sv2jETcxfa8xgpdYqiqzsP6NlMmaa++Rw+zEzBPcRxinrnTsqKbe4Vi5uDqMD5HBBy7XJH3rby3xTUpNpuLDmcDs7G6xqhX0rO0qdNg1NWYGVLTEcQv64GzaGq8DYwWjaTfA/Vai62A2/Pm3GGVPMIEEFSxAw8l6CPxnhSAIQD9+mDKdOBGA8qpa+DqC+d59dzibsqtCp85UpsdUGRtxfscE9G6ZTzBJq1whmAsjU3MjVYDGtb2MpsfHraLXbSPW18K8t7BFSDU926i5VWewEmNxuPpiikvNnO07/AELupexjqC1JxVHaIb6izHCfI9Iq1KoSDTi5LAjSBBm/OLcn1R6QIpsyDfT8/M/hj6FkqL1kSqoAV1BEk78j6jBk3FAUU3gDz9MOIPxd+8d8Ic/npCI/xLIvyN/x/HGqr9OcC+m3Ekk+gx806tn2qv7wqFglQB5MRfz2xCrKp0W9Mrr75XpjxB1KkqRKzcD0xXWywWpXBqIh94TpfwmDJkbgj6YL9zoo3jWt1IYEW+8YW5/Ls+Y0E6yYhm8xN/pvil2iMWQzGgEAOG76AbecnFuXy7RYaAd5Msfp2M/6T3xDJ0CzNBWQDpgWYgn4T+7YIy1JwwGsDcTA5G3i22+uFyUujxzAR0CwNJuBuZm5Py3wd1Kkp1A3nxoR5/FbfcYE9zTpiGqmGmDoBgx/UtyCcQzGsU11A6Ug6wf2cCgKVlefyPuSoI1QnjB7kzxxGNB7Cu9RqlwtMCIAvcWABtHmcZnKux0lgGG8T4vuN/8AbGu9mqbGnUhwPEAGFrEA7HnjDSyNxOnQZVysO1MnuB4fQgz6dsSr9ODAaFMTdQtvUtMnBFbMzTJtri034iT+uFp6j9kWk3iLkG9xweMSSadiTj+TBqWQRcy+twNgovFxO0+WB+v5ZACi1JOnULfa1AwY8sE9Qq6tbKxDFQNUfCJuQI7Wwry9b3pL15YKAqtBUmJABA+LUvO4xWLsROkCdJR3IEQp5t+sYdtlTSRiDGsyVRgZJ5MTAAvjN9I6e7kNA0KRI7lb7euHlTqM1L6tKbFSo8UwQZtEEWHbCzzgFkT0ilWcuajxp7gGw/qPHMYVU8pVQlqJ1x/Tz8uflg7/AKc6m9RQVMCCO9tXl54Kyes1PFErM7WAsCCPrjRbQLO+0XUP/cZdGWyoEeedSLqtxBwz9naa0kqqAJqNN72UbLPrhB7c9R95WQBQAo3+0b8/TDPL52iUUCqLDklTPO+H8LKPY0CuGEGNu2Kq1Kmy6SBBsR5YUDNMbBlI8mGKqjEAsQLCZkbyAMCwLiZlczUhnsANRtHAPHyGGrezpakKgn4A0byN4HOAc7k2esyD4pt6RIONXnM8TRNOkksECyfIAHbFbpEXsWdHzAK+7kSNvTBjMFZSSBDLtfkflgHJt4B4E1DuLj1PpjlZtIJMRv5TxiUjsj/U23UfahKYdrnTNp0+kYx/VfbivWUp4UVhBCi8Hu+/0wu6rnGeAwaDeY/ZwJQdJ8eoDfb6YeCSyQlJ6s1fsgaTo6FQ72ZveKCAI0jTjU9PrCmop04CqLAbAyT3x84o5qkgOn3gB3Okn5Yvpe0tKlsaknkLH3E4WVthtJBVfqlbJViaje9Wr4rMYs14nYg2wgWtqqVFOzMW+pJw5/8A7gbFWZSZuqSDbYnGczFaXLC0km/YmcF5DGQ0zmY4a40xHn332xV1BoenUtemBveRbjjFfVf5y/2DF3tB/Io+jf8A6OCtEvRaWvILaV+sDkdvlhjVrzTn36sTbSR4/wAL4GpbN/bhbU4wFkoxzUokoNFJgL6nbe0ahB2xXnswKlwsKgA5Np5ONh1j/tanp/44x2U/7et/aPxwPRT2VSqQyIbC5UAXH90Th/7N1alKiymmRqaZYcaRgeh9n/6zgnJ/9on935DGZl9GuU6safhjwztF55vzifUs4rDUdR9APkBgBfzP4Y4Nj6YnYXNgeYqENYGQb8z5W24xbm+ryVVlUAWLaZOqPijmPywRT5/vP5Yz/UfiH95w0dEhvTphoH+YklIAkzeDxtbFVPLjSdIYkG+oczOkRb5450zY+v6YMzW5/u/TCWMVVKAqMda78AXPkfI7/LB1DJIHALPLbggbQSYjiAcTo/FT9B+BxdT/AO8pf/U//wCXwYZdCGM9pKMOrQfEoJ9f+CMc6YgZoMEaZP4Yde1f8v5L+WEnRN3/ALf/ACxXwtxFuYySqdrek44mUWJjjzjD7pvxD5Yn13+RV9R+OFOgzlTMMtT3ijUAoBPlth5SYuikMFDCY5wlqfym9Pzw56b/AC6f9i/hhno5quRHNFaYB1gkj4cBNLeOoYQbDjHM1/M+eJ9S/kr8sJ6dNUhgKakA2mBhZWrFW01Ij7DjY+RwXT2H9o/LCnq/wr6n8sMjlkkggZoLP2lPGIPlVqXABwDR2wZ0vfGeB+KKPDpf+X7sDZ7KxeItjQLhZ1jn0xkNyqlg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20488" name="AutoShape 8" descr="data:image/jpeg;base64,/9j/4AAQSkZJRgABAQAAAQABAAD/2wCEAAkGBhQSERUUExQVFRQVGB8aFxgXGRodGhgYGhcXFhwcGhgaHCYeGB0jHBgYIC8gIycpLCwsGB8xNTAqNSYrLCkBCQoKDgwOGg8PGiwkHCUsKSwsLCwsLCwsLCwsLCwsLCwsLCwsLCwpLCwsKSwsLCksLCwsLCksLCwsLCwsLCwsKf/AABEIALcBEwMBIgACEQEDEQH/xAAcAAABBQEBAQAAAAAAAAAAAAAFAAIDBAYBBwj/xABBEAABAwIFAQYDBwMDAwIHAAABAgMRACEEBRIxQVEGEyJhcYEykaEUQlKxwdHwByPhYnLxFTOSJIIWJUNjorPS/8QAGQEAAwEBAQAAAAAAAAAAAAAAAAECAwQF/8QAKREAAgICAgEDBAIDAQAAAAAAAAECEQMhEjFBBCJREzJhcRSBIzNCBf/aAAwDAQACEQMRAD8AyL+PSUJ0mSf3puNxBURE1UwbyQnVck09nGpU5BgDr0qeNHI0Odx6UJSNNx8SotFDMegG6DIP0ojiFpJMRaxA2ND/ALGARBIv7GiOhx7B62jvvT0KIgjiuuIgk7iaRFhxWpqdaxcTqk0cZzNCGwCmTwKz6kVM3iITAtO55NJolqw8nNG/hUmCfKx96jQ4BIEK99qEeIi9458qnwSCoxJ2saSQqDOGxI5sdj0I9aOYd8FV0gJIjy9qyyUOJuLj8quYLMOFb0NWqHF8XZq1YtuYIsLTFqqqzQJnSkdNzcUKbzDeRM09bySCB4dXPQ1KgjZ5pMKYjGBbUi3iEiiDeJQUzB6b29aApR/aJNyVD0sOlFUWSLAW2rOaXR0YpOW2DsRiFDUUq56UUy91RHiJPTyoE84oSki4ovkz3hlQt+ddGRrh38GeNPnb/JZxmaaLBR1fKgz2ZkSZFVu0q9LgIsDcUO1qiIiRWEUjnzW5Nsvu4wlFiAfKqge0pun4uT18qiaeTpNyDxaZohisCtDcquCAAr+bU2yIwb2RnEFvzVG44nrUzeH1pUq6ikEkjgDn0pYDIHHUr0LAbSmVk9RsPei3Z7JP7D5OygG0mOSR+poofDYIYWU2Bgi8b71Lh8WubHYx0j1FFmeyeJawq3iUhBXBBHj0gwFSdh5VSzjsm9h0pWsjxg/eEx1HUGafElxLOHxJ1AlcGZtvva9G150844lWoSIMC08TPU1kMPhlaO8JMAwfXii2V45KFFSlSSISD1oV9EK0ezYJ4pbQI4H5VmMTlf2nGvqJI0BCQAd/DN/nRLsti3HWQpZBn4Y3jbxeddyJMv4s/wD3QPk2mtKTOmLdFPAdnnm3NQcJTfwkmINSZh2LaeX3ipC+SnmtCVU0uUNJ9hZnH+wzC0gLKiE7QYqq1/T/AAqFAhKpBkSo9a1JBrkAfGQmikgJAodRSqA4hoffTSosD5SZfOwJinIf0n86SFgSJE06Pf2oJqyzgscgKA2nk0RZxLaiUyAQfnQV/BLSQFIUk7wRBirmEykkatQATuDE1DpEygl2UnHAHFWkTxtSxKZNpsL1exGECSCDqBubQR+9RtK1Ta5qkPRVS1zUbrEGjAw40zAprmGkcGnYJlZmafoIIIqUApOwqQKJ3CaYDU4jbpzVxEGJPp51C0ADIApLWR6GkKrLvd8pv1HNNY1qB8NhsartOGbjbkVey/FKCrf5il4Kpl1xs9yg38StuaJYRlekauRPmPWhbmYK7xC1HZU7bR5UUc7XOfd0n1TUSqtmsef/ACVcfglBRN46i9T4TCKEXt0NXV9qPAggjWR4xpNj5U3D9qFELK9II+Hw7+9TSNOWX4O43LtaLJQ4ofCJ286BOZYWwUrAKz9PejuE7WHvEhYAb+8QADQTG52O/WUgqSTbV0PpTSXgyySn20CcSyYkASD/ACKuYfFvLWmVeHkH4feoXHiTqMXmAPu0YybDHwlRQUD4kiFKiZg6Z0gneaKszhyCmQZU+tCtJCULhQkeFRFhFvkeg86u4DOHWHQydCRqJIsBqIMKH4p4+lQDPMQ2PESkCw1NgJjy0pEDpNSF3DvFt13xupG86W5CpEmSae0dHFNHc77VjEEMEBBZVCkm6FC0TB1CRyARUeaYNCtDSXUPKAsdYhs7adR2T5ULzvCHG4pCI7sNtkqdQoaYIslB2J23k3PSKiUymfCi2w/Lm9XZi472We1mTqZQ0A4haSJIQQdKrA3mTvQDEyiBv6EetqLfZSfugfnUOIy9WoKAB8qkhwPV+zKmcNhkf3UQoBUqUAbgb+lQZFnzOrEkvNjU8SJUPhCUpn0tXmKHVqUUwLdafgmSQbDc8edVZpFaPXEdpcOowH2p/wBwqdGcMH/6zX/mP3ryFeGPQfKqSlJC9ECdtqLHxs9uGdMbd81/5p/enYnGIDevUnTMaptO29eMDCnon5Vv8KnTlCOuof8A7J2osVIKnNGeXW5/3ClXnGIGlRFjSquQcUZrD9lmD8SX51abC0nmar4DKw3iClZIg284M+1SYDtGfEkkyB8PWD+daFnAo7rvCZKtyfiHkBWS6dnVNwVOJkM+zJTmKVJ1aTpSJ2A4FXMtwBXC1pPd6oV1inY3JVaiUpF9lGwJ6T1olgMSUYcgyFjgmLzwOT5023QlCMncmF2+zWAUE+NUbnxGwg+XWsJisHoKyTp0mwO5HB9xXofZvHFy61EJSnUoW4sE+ZJ/esx2wbbW7N9RgwIvxaN6UXrYZMcW7iZ5hWsm58hRrLcrLsBYPdi5jyqv2aypanvAfhmxH0rT/wDS3GwjujqWpfw2Fza1/wA6cnf2kRjGLXMD5rkiWwnuipUzIIiOlU2MpVuRFG+2OYP4ZKULlLgN0qiwIncetQ9l8wW64O90FKCLHz2kcilb42VKEXOog4YSDASogbkCrRwAIiK1mCxAQtaUqAubBMiSZtewqpicMCsxeTWTkbLEomYGBeccDbKAeqibeVaPIexDzrobUUIITqKpkRMeHrvtQX/rzrDygllFyU61klJFuB8qNdnM3xicSh4KSppIVqQLBIIFgTc7VpfyYNSttdGk7Vf0/Q1hQtrUpTR1LndSdjA2HWvO2XUKWUpInpWgzrtw/ilDUottkkaEbROmVHdXptT2EoKSQhmQPiNikAAgm1vanOuh4oN7bA2HwK1r0oQVR5ip38uUhRStMKG4+tFMHDSwtI1FXiJTNgqr77YddBM3gXMm3nWT+DdfbbMqpkbWqpjcDEEC5rV4MhnEuAhBkyAocfI1TxXaVHerQloK0Hjb2ppO9GeRXHYHwXZg4tQw+oIK91kSEpT4ja02HUVVz/sThmWml4V5T6+8KXJEKgixQhOwmZJJ4o+O0DaFhWgIKkkAhQtPPkarHFQmUaFlU/EkQIHVN+d4rTpfkyhC5L4MzhFYttRCHXUgGwklMeiiQPlV7MO02YtJClKZV5qZbKtrG6aNYbFQqFAalXBSTbymAeKixjMmTfn1rPnR2fx4taMNmq8U4C6+6tZ5CldfIWHpFaj+nOO70OMkzpAUmeBMKHzg+5ql2taJZGiTqI1Wg77Abm8Vd7Gdk8VhsegqCdBQorKVgjSQRHWdWm0VpF2cmbHxNoMBTvsNZ7NO1jyH3G0hEJVAkXohg8U+8wHFONthRgBI8fre1ayjxVs5oJzdIunKhOrk1XynBy3P+o/nUOWY50YksLVqQQSlRjVt5Vq+ybWFLCA4s6yCY2i5qaLcXG0wL/04xMW68UNx2Xttf3VAzO467bV619haGH0aobN5tyZ5FYntrlbKWJQ4FeNPh53pkGNX2hYG+r/xr0PDLDmUtKRJSqDteNR4ryfNsFzHWvVuz2I7vKsCZtAkHkEKtSa0aVRhcRnDQWoELsSPhpVke0L3/qnvGR4zaDbytSoJNTj+zrekKG86oSPFHMep61J3TmjX8ICgNIufKSLJMdKFZHh1O6CJWZnTqk+pk2E1oXcd3ZUQE6iPEgfDI5mkro0ajaS0XckcLTbzLipRiE+ALEBDo+HxHg2v5UPz4shwpIC3VouUiUHSLwY+vlQvG52t8aXEEpE6bHw+c1NlzZWtA06oBCriQfnsBRHZOSNNqyIZkltBSAlRA8SVjwjawBMkx51zCZfh1Psl4KLS51kmNFvDBTBCZ/OhXakNfaG0NlSU6dSib+LoPei4fX3RA7vTEFIEm/JPBo6Y29fAUZbZbblAAJnxJJj5nerGBzlt9RQhpRU2RDnpBkUNXlj7jSmkBOgCUrcOm0CQOCRTchygMlKl4gwRcIiIt4SDc35qaQ1fjYW7d4A41sSkB9AR4gfiG1xxY1SyvJMPhWrK1urgFZiwG8DgTzVrOsyS2dKUqKlbKKvIkC360HzLPB3ZacaVqVHi03AI45Iq31ZMVfbDvZ/LsO8twFxYcQgqRBGlwAG3qCKG47FAeEAqUYiDsT1qphMY0WxoSkLQRBk6lAcA8SDen4vUpUoTp1mI4EETB5sBeopPY1OXRDmmTiNKkkrIAgWIP+nj3rTtZc3h2x3a9bS2tYUqEqB2KVDkg0Az+WFIkhazsQrwg/6iaky0LdJRHiBGpJ+FJNyU8XqkrEuUV7iI5SoISpO0STbm5EcUXy7Lg1hu9BDh1aS0q5SVAkTwZoP2pcabSjQ6pThOhSRsL3MeR2qr/wBUhQElJIE9R93UQOn60JW6LUuKtdmkay91LgWhtBEQEarE76T+GRallDSu9UpCVhsqKglV1C5tPQG1CcowOIddhA1IWrWhZMAEbT0sDW5wClYdpQK21lXiQ4NlKkzPJANhNT+y6b0k+jOPhp7UpIWlYPjXMwkSJ0ciRHzrPZMwGVanEFQNzxqnn0q884+4suspCXCspgWSEc6p3vz50sxy4tNlaHEqIABSmTpUASedj+lNNdA1PutIA5ijRiHISSy6qWyRaeQD5X+VFE5AdGtC0TpHgMhSuumDQ3s9in3koZBBCZIndJ61bxGYOMrCVpvIKVJM+xJ2MCk7qmRpSuIPK0oRq8II6KUT7k1B/wBX7wpAsPzqDtHmaXsUE+FKZjwpFzypZAuacw0ANgCk3isWvJ6UVPlw8hp9waU/iFwPMdaKsdpVh5Lr0ERpISlKYT5BIAnms4Hj0lX0HrTnsUEJ/uLAJvCUTbrG8edEZPwe5H0mGGNvL5W2x2e5Q59oW6LIUuxJEQTxO9bxnKW14dLbagoiJUCDf9qzGMUcS00HNDrCdnGpB07eI8QbE8Heu4ZhWGdHca4V8I+JO2xOxvVubemeJDCsTuKTT6ZuMHkbI0EpHeQUhQN77zG/vWTy7L9GJQDZTbviO3hmFCfMcUb7P5w404V4lrXCfCExcz57WrXKwzGLUhQb0pB1rBAGpcQnVG8XPypSnwVmfqEr+3+wA5inH8QgNrV3YXdCSYLYB+7tOxmgOZ4nXiHG0QVCANVgI6V6ZgcmaZWVoQlKjyP5ah+fYXDd+jvAErI1AixUJuDG42pQytqvJytR5p1qjzPN8pC2AU+F0bxKpF5Gn9qOZov/AOVYNoGCWpmYIUBate+y00vvxpBSiEjgcz61m8EGHGlNYlQTKgW3FKSFKMkkJBjSbx0vWtPoft+6tI8mGXsr8Tr47wk6vCTeevNKt252aw6SR9kxKYJtpSu02OsGDIv70q3SOfQDyrthgVKnuktKA6RM8edM7Utt6VPI/D4gFGDcEegrLKwDZSVeIhSbCJIP7VpcPge8ToTCU93AHBJSDKvl7VzJcejaWbktpWC//i54IENJ07RJogvNHwmUgNKi8QdUxI/Sh2MbLK02SfxIBsOh6UZy/FB9KgkSEnTfkKGoSOLg1o6SsyjJyfEG4nOmzAeTrTAM8oJ4npNbXs7mGFawyloBWqZ8MSU8CVbV5s7lJU6UQZBgjkfvVjJcI82soCoSDdKh5/KKT7tF8vEzX9q+2T62UpQUttLEKSACoT1WfzFBcpf7qC6hLqSRv8Qn8NOzDEDuliApU2gWEKuJ22oIvDuFQ13EbG3sIoe+zOMnHaNri8xYCAWvGlQUohRugckCgmB7SuNvkJCHlKGgE3KRuIq6rEIS2laUqTpQUGbggjzrMnLFga0mFC++83p3aoTe7SN1jsvZeHdsuoaxBEqbJtMQTO4NUcWXWv7SwfHMwQbgfi84rOjKHD/duhYEpI3KvY1fxWPW2W1OL1JVB1H/AG3t60lcei04ypPsrYXtItX9sMawLGbzRXD9oNB0Jw5lJGqFWTP4j5Vn8ISH9bR0aiSBaCDJE0ebzLU0tCGyHVA67CTyaVKtDeWSeyjj+2ZDqkuNBSAYImZjkefnVxt9hK0qUhYKgDpMqN5hJO/QxWdW3qcCyDC7SNwRv+VaXC4YhkK0q1A6ivmxtH5U+KXRLzN97BWJQ66+pLSyhsqhKRbSmL2mrOAQEJebBKlNiSq9yBNr2k07LMUy2pxLoUtZNh/OarIeSMUpxUhOk2Gx4g9YEVElo0x5E8itkTefYl4wmwsDpBmifZ/LQ266HQVK0mLkQY+8Zvv50HwC4SFJIF7yIkbx6URzPNlqT3nhQEkAhIixF/Wrj7XZlObmmmyhgndLo1SlPJSSPnHFE8SEmAmfFyd+Tzf7otQ3C4bvF6Z85H+4D96vLWohSyLBRjztMetzU5Pk9P8A8qeOOSsnfgqdnOzgxLytY0NlQRrUYEE+JU83qxi3kqcJT8CbJMfFFtRH5VTbxa0odSVQCs3kwE2MxsNh7mqJxC3fgQS0DHPi+V4qH7qSOyDh6VyzT223S/TCTWJUpUISSgbqkfITaimWZUHFpbSlKluEypXAAgqJ3gSI84iomMKooAJCLbJ9fPa3lT8CHcO73rahCxE72SbhU+YmKvjx6PKz+ul6h/5H/XhG6weQLEKStCRASUoQQPAAgkCbzHNWMG8WtLKwhSQsDw3CtZtbdtYkeE7i4mDWOYxq3NK3CBcidgBccVTxmLWw4l1J+Hwq/wBTaja+9jsdxaNhS/ZEJeYs9sHZ5ruiiIJF1fe+dX2MtQlsIE2Fjz86Admc0S40lS3FHWAUydxA2607P8aP7aW1k3uJN6ppNW0T75SpsInTEEm1t6z3axkFWHIUDp1pJ5AIBn6UJzX+oSW33EJbB0qib3ix+tAc97YLfbVKUoNgmNyZk/SssPossG5NaJ/kwtUw52xzVlphKbFa4SkDcnb86w+BwWNaSsONOq1SUwUEBRuLE7UFaxZfx7WqfjSCJ6GTXpmbO3gEgRXfjxKSuRz5s7jL2dHm7vaHMUEpJKSOLW//ACpVdx6UlxVpvufSlV/RiR/JmAnczUE6e7T4hbxcUUwmcy2ApsoCRZYunbTfYihePJQlEpA1D6b0S79CmCkABZER1/auI6OKKuDDcqKik25k/I1UwWP7kO6dRKwCIEQoK/UVbU0EoKSLgbzYe9VMxxSUJSNIneeommJa6ODMXi4HAu6rkRudryKNnEOFKSqAojgATfyoOtQUpKkJsEiw4q65rQ13kRqNj0NFFXvYUyl1xSVpUpA1yB11Gwn3FD8C0rWe8WY5jcVDgMKAUndWoHUDurf86LDwqXKFKUkzEjSfQjcUmZruwRisIDrUgqWhKhAWowb9KalS76zcXsdvKieLallQhQUsmLbkXrL4tACkgruRe5IHSmi2a3CY1AE6kpA54qDM8Sl1htOpKgDEAXm/O9B+5Pcp8V1GIIgRz6zRZAaaYKkaiQJUIsFDn0o6F2yg00knSSkHz5ii+KxOHaUB3mux+GZki4mh+Y4pLyW1gzbUqANydhFTYbDNhxtRTqnhRsZPPpQzPl4ZSy5JCY0rK0OTGiRBIO/pRhGflClB3WUqkBATva0jgVSzLMgp5QasEqIsowoCw22qFMqcSTFgZj70DczQUqst4bElY1uJQlQ+ExcwPW9QYXUklQXOoEGw2VvXMqSHQrRpnodpIrQYbAacE6tSQHEpOkdCN6lteSjHpeIUBBIm4jcUWzzFNvNlKUqSEASZm/l7VTwSUhKVpUS6r7pFkwd58xRLEsj7NIAkuQY6Dmq8oWghkDHd4HEviTKNIj7x2j5kUKwTbrq+6RCtIkgxGvkgnYjb/mtUrEdxgUo0ggAWIsb6r7SJFCsFj2mmStCUpdUSCBqJSPxQduPcilJrZth21RmM1aKk92sePUAmLyQfIevFXMoBSnQQAEmPPrJNXMBglOFbqgpKUgaZSfvXHSAoSZrrjZSo+AKHSdM/+6DShGlR0es9VDJmdPrV/P5E+9pSfFE9flUOWOBatIlQkjw9CAJHuqr+YM4dOHClLV3hIEJTKTqslMqIV5lUbA2oZk+Y6HH9IBgaR0Egf/yLVZ5dtrfQUeCUaQVyEm4jfxcX6daLYrJPANawG1TpcMSBEiUm5O21Vn8rZU2FqWWyRZAg2FrWmCRsap5qpKjq4JBTfjSE7egqKs3jkUEaPLXnmmkslKFLbRK9dvFvb58UVXmPeJWsJkoTqJ4SI6+tUe3uDVOCcjTqZhauSUpQRPXc1ey7BxlmMkAykKBG8QP2NdaUUk/khzlLVmGGZBTkhpEm5385m/O9OxuOKQg903GoAkpngxUeWtalKVxsDRHOWS3hVSj4lJg/kYrqzKMY0c2JylJteCp2TzkB5XfdygASCG0i4NrxNGcx7QAklK5SEmYAtz096ySUf29UfCuD6KH+K1TGXk4RbiUzqJm/AAG1ckprHpI6Y4+dtsA4zO1a1aVmJ8v5vXaDutyTalXTwXwc/JryV8ThtJYUZUAnY+tOx2OCQohEAkD6zUeH7RoKgrxDSIFrHqTSGISt4ELSUzMk/oa8xWdrddHGMeNKh4YVwbiheaYgFQAJKU2B68/nWnz4sKZJQkJUgSVQIJ6CKzSsSy4PGChUTYWJ9KtEN0SIxxQBFpgmD086LYzH6cKdAMFQIBvBO++4oErFgJSALgXtfe3tRPC5oS2AoymbHegPJawSe7UFqXqOnXBBhJI2ip8uxywTKptt9YoDmuaqVCdRPX+cVJlglNCjYOSQWxmeKC0LQnSDbebmyooRh8OkLBJAHnc79K6gWM20nc8Gqrruri4O42qqoclpGjxOPSGUoUStevUmUW0AEfU/lR3sxhEPoLjiTpTYj8UXukbgDpWPU0StJmbD2H6URy3tCpsFCVkAzKUjTI81nb2oUUuzNtizPEIeecU0ShBPhASBIAgW4qzlLJWpMAw0FFR/9pOmPahLby9a9J0+KYTcJnr+KiilqYZShKyNayXFAELhSYt7TWcykvgz+XoUtyx0lfB5m486MKy4llRiVNpUZB2jr5UNZfOudKim4QTuUjwgz7VtuyGTqU3iAqNLrcX31GdvLypz0rQGf7IZcFPNwd1CYPG8eVen51hR9mdSkAS2r8jXnvYJo/akJvIJBBHIBr1F5iQUnkEG3URWWXTTBM8XyPChwpSdiQD5iRXrjmTNQElCYGwry/s9hil9SY+ByPkuK9d+zz/zTzN6oaMZ21x2kJZRpMXN/W3kOaF5YChp9R3KA2AkyQVyZNhAnT8vOiHa3sx3CvtSXDomFNLuNStig7gT909fag4KQ4T8YAm5i5TvboacOtGi3+hLwiw0h0OBsEgFKCRBAuCkWttFA3M3fgp16oIklKYncAgC/vV1S+p8/c1dzjDobS3oIhSASeqiZJMe3yq0yJY1SA+LaW4U96olKTPhCRHsN7dagwSS64ruyru9WkRY6ReSesmpszxoDUJIKimLX4iosl1NtQG1qIOokRbUJHPQT7inZGOLqjQYYPQApeqLAEXttcG/pFFWcAHCgLELBGmdjcCDHkf5es0ntYESFIcTNiQEm0j3HtWp7J5o3inUlFwgyoGygQbSOnM+VS35Kkp9NGm7Q5G5jI1OXSfCJsOsCjGTZcW8MtlcEKRpBmZqVLGrZJNSowSj91QrL6sjXivgzOXdinG0qSQk6lSFA3EcRU2c9nX3kFAIAP6bVqEZcsc/U0jhXus+9OWWU9sFBLSR5i92HxQaUgAEqWFewFGsCziWcMpvuVEwY25rad28On0pd46N0fSk8jfYKKS0ePL7K4sGzK/mK5XsH2hX4PpSrb+XMx+hA+aVYMls6fijb3qnh0FtQ1CCNwa33ZlhhaVFcJVFrDfn61W7ZZQlAbU2nVuVECYH+oitHf8AQu9AfESppaEiZAIrmW5ErSdXIHqD5UYyfQUp8Oo8p/b9q02BwKCoSgwNxBSfqKyytroaeqMzmvY/DN5f35cUMSNPgJABSVRERO15rN4HABSgCd4jexNendqsqXimylCEJJ31Kkqgzc8UHwPZBzw94AI2UhUn6imsia2FFJ/+mG61PICQJAFyry8qA5VgVEK4g/rXo2EypeyyhXpIMbfOosB2KbaM6lkdDA+sTSWVJ7DiwZg8AsNFopSUKMxvfrtQzE9koQvQVEniBc8VucNkyUqJBXHCdUgVcbwsetYvI7tPQ6Zin+w7jGHDrkEiAoASUg8mKB5X2XcDhJEtGfvXg7GN69WVh97mDuJ3qMYMHjfmnPNekiUYXC9mnNatLalAmx02tcetS4rse8tcOa0ci23oZg1uEsAc/Klp1bE25NT9X29bC2YjFdmFy3pQVhIjcC3SKNZY28hJSG1JHmRRwMHr71K1g1qVpQkq/aksr6HYAwX9PcQx/wCpStJSTqIk6gCfij9jWgwLKlgpVqlWywTAtyaIY3NVy3pBQUJiLm20KBG1tqokrE6SUhW6QfDfy4q5ZFYjNM9lW0LKkrUComZgyd96O4eUCNSj0mK79mPX1tXGm1IUCFXG0prLm2FgvtS0HWNCpgqB/wDGVR9PrXnWIzVCUkgCCLR/Pzr0ztJilrCdSp0ybADgD3ryjFv6Ctu41SJ3BSSDB5SRvW+P4Ro4LgmFMsy37R/3QttJukhPAAPxbJt61fa7OsrAS2/q2MSF28r1l8x7QLLKW0mwkKiRIASlJt1A2qg3mOlNgZ99/LpVtD5Ho2H7L92nU/skylMAR5evvzSynKtDZ1XUolSj1J/QAAe1ZjsfhncQvvHFKLTZtqJOpW4Angbn2HNbDHYsJHT9Pes5OjrwRr3MCZthW0pUSBAEk1ov6Q5Sy0lx5wp7xdgiZKRMkkccAeh615v2k7Q94e7bJ0Ayo/iV+wo72ExSjjWoMagoe2gqj6U1B8G2Y5sq5aPeE41sbECnjHJ/GKzCQfr7/Kng22Jrn5GX1TSKzFA3UK4MxSRP6VnAn1riRejkV9T8GiOZIqM5s3yTQHSf2qNSiKOQnk/BoRmbXVVKs6Xz+E0qdi+oZ9fY9nWVlNzckW/KiDGWIQIG0SQeaIginkTMxHn+1JybMuRSbwSJBAjof8ipHG0A3Fz1kzU/dpsJ+lM7sAmD8v0NIOTGo0+hpHSPQ1MGoFyf81wYeZkW/Oiw2NSRNIrG0D3NdVhtRAiI/SnJwaeOf+aLDZEy6I4j1qbCuAmTBT0Bg0ksAGbXp3dD/HnRYbJcVi0qBhMdPL96guBeupw/qPc0nUCb3t/PenKTewGFqTTEscfK37VIGBNvfepA36/z3qbHQxto2HXb3rSZdiG0yEJs2m67X61nVNm5FTYd5SUqAUQDuKuE+IUdzV9C194hOkKHP4hY7e1DkO3G467washrUNNwOP5xXFtkRM/z86lu3YqGLXP+a6HQI1THISmSfKKk7iTNz/PShOZdsW8I6EOEJETJO5vI9rVUI8nQUyPtNikr/wC2koERCt5vJI4ryLO3V96qASBMkJ2EneBwQd+tb/M/6mB4HuWEL0n41/oDJV7CsWvtJiw4VIUEFaCmEJKQkQUkQIAkEmdpJ611xjx6N5zuKVUB2MK64QEJUrVYQLE+u1G8s/pvi3hqKUoSD4ipUlIBgmEzza5F6poxuLfcbHfKU5BRumA3eZA4ur516VkuaDBKQlAUWxZy8rWCZJ/3TJ43O1VKSRMMbeyXD5cllgIbEIQN5+Z8yawGfYtbpIb2Bg3uZMaR+ta7t7n5ebUphBQ0YQVK8KlEk/dBPpP8GRy1CeQT7be1ZRjuzfLlbilFUZvF4ItqvF+nvWq/p0rTjGwf9fsO7X/iq+Y4RK0rCtQtKSRNx8rRI96IdidOGf1Epcc+EwSdMiSAIEKi3I3860d8Wjlo9TEyf5vVnBlGv+6dKREQN73FvKq2HIWkKSbHk/KpCkHa4/grg6ILOYuoTIb0KCjIImUiZAiqfek7CelOWwDaBt70xOH6f8UN2y0ILVOwqRUzttXGWVExYk/zmnOJ9JH84pBRCpRnr70qRQOd/U1ymKiUNDikWxIEV1Lloi9IkiJPvFVYhwbgmJohkuWoWTquU/dOxHteh4UIP7VYwZHeIvHiH5inGrAK55kojvG0J0hPiA8uYiDAoEGx53o5jMz7t8kK1Ii6ZtEQbbTQVwiTB8M2txVTq9DGdyB/g1IlEbT6TXAR0NNaUCTWYD0ojr86Wnypg5N7U4Knkn6UaAcB69a4Wpvf508YsoMj2sD+dMXilRfbfYDf0o0A4Iv+VNUYHA9q4vEEjcmPKB7U0+pj2pALWOCflap28MtRsB6kwPmbVXcxqW0qUuQhA1GInSBJj2oRm2NwGZNhxr7ZLI0aWUuFMGFkkoQoE33kH6VrCClsKDeKeS2YUtAPktJ/I0CzztQhphbqFpcWBCUah4jIHrzNulBsRlOCbYdKsHiVqSkkOOd9pTF5UCsSI6CgJwP2loIZy7SlSrLQkpJ8KtJ7xZJCbgk7GKrhHsKCWD/qEltKQ6dRKipyCNX+1MKKUbR6RN5nK5j2gaxC1rc1eMyEg2SOB/OtFcf2RfcUXMSw2y222E6kFOmEm0pbMyBMkDpQxSiw2pWHSgsPDu1mdSjpKlEOI+6DuI6C9aritqi4t/b4KTCm1nQ0pTfKiSbp5sNzt5USxLOHZa192pyFQSDoNwLqMKkbbad6K4DsgRgXsT3JTiXFJDTaQoBtGsAnQJXKgD6COs1mM3xpSjulLUlyfEgpUImxnWARaKuMk+hMu4LPkISUoYKCop1K1hXwm1ymYvcDe1Xns8Sn4pCubW8oPNY3CrKVkQFAc3iAPI9BV3Fl3UnRfWIA4HAF/wBaU4OW0a48vDQXz/N1OISGyO7BM6jfVwQJk7mgjWKc2C1e0fvWlwXZJLoJcU4XLBSpUJMRaRBFQu5IpmUL8QjwqCTBB9RANKPtRMnzlYAVilGdSlqEGxjePWtp2LyBt59ZXMf9zwmLyBBPTxHaKsZBkLWKWUKEobEqKbG9gAfUz7VquznZkYQuePUCAEmIIQL+LifTpUzmqa8kV8mgS2EgAC0bRxTEq/088VwrPr9Kat0C/nXKGiXvaYV+G4MnpTUOXmK7qny8qVASJdIG1RvPweR7UgozP60xTh2j5/y9A9He+HnXahLx8qVOiaRLA5386cADHTj+cVTC1dd+vHlViDuelOjOyQA7fpIqQNkEbWPzqNG3WPPmpAo1JSGurPlfrSQYtI8vP9q6n0+vFcSqDwTxQFCTxbb+Gn955fn864Vn8P8AmuKHy9aBoRUeg+VMdJFgBfkn+RTi5Hn67+VIvC1iZ8v1oaGNKD7fObfz5U4kxffi9dLvp51w9Z3p0FHJm1oHnf58U9SLXn6HzpgmbX+VP0X42oQUdS6NQPTcRIPketqtPY6EaG4baggISAlMRGwFhHFVVpVHWi2X5GpYBcGlPT7x9elXHk9IYAGJSQYiBaanIG/kK1beSsCyUARuByDYyOaz+OwfdLj7puk9U/uKJQcVsVg8Omdo6G1V1Zc1t3TcTIlNrTcD+b1eA9I/nNNUPIepqBnUgz/Pl/mvAO0GKS9isQ4vXqU6uAkCICikXJ6CvfXHFBMjcTA6qiQP8V4BisE40rQ6kpcHxA7gnxX+c+9bYwQKeQJsFAed/wAqO5e8lbehUR58Rsb1VwDGpzyAJjrx+tHmuyOtsOrsk+FKQbqI3J6ARA866E6FLSsv9lsWC6EHUSDBUkjRa9zsqeg61tsUQltSiYASTMTEAmY59KwuEyBxojuRKFEAoIVAn7wVED+TRtvFuYcaiFJSb7Sj5iw+lTJJmcZNeNF3+niysPOKuVrAIAgWGqQOJJNvKtn9D62rOdh0JU2paVlwrGpxRNguVQACZAKSAAJA0edHSsbBX7x7xWGX7jQm2/5pAgny9vzimNREn+cCmLANwIPNZgWFkcAe5J/KmBRP3Rf+daiB5Nvauao/zb+GgLJVLPQCoXHDfba1/wBKcXbSKhcftexpUFiLh/BNcqP7R/IpUqYiVCQQY3HlzUyBalSqiSVlBiTFcU2aVKkyhqFRO1JShvFKlSAfoJuB8zXEyN48qVKmI4FetO3j+eVKlQhi0AH+etNUjmBHv9K5Spgc1ACOvTrTkG/pSpUASFfrSxDi1xK1GOpmfnSpUkAX7Mt+NZ6AVVz2e+uZBSmB0t/g1ylWz/1jBwWCYk3rqmz12pUqwBjFCJ4G5615f2oZbOOf7wTJSE7/AIE9PalSrTH2S3QAyhsF51YEISdCfn8+K0icSpZEeECyU8AAdD1Mk+ZpUq6Ga9RbJTiH0hSi6oCDyTx0NEMmSrFyl5UttpCikCLxvIuYE881ylSozxTck7KmRKw7uLCG21d0424k6yJOpIkCDtHUz6V6CQbSB0t+VKlWOTsq7OaYO2xrjSD0j0PvSpVkJnVJB496TiDG0+tKlQIg0EnmPXp5etI4U6SoyL2vta30pUqpKwK59B7zXaVKpJ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12" name="11 Imagen" descr="http://1.bp.blogspot.com/-1Zm_98JGHvQ/TjQ5wSJRqkI/AAAAAAAAAA4/vwDzJCWaGGI/s1600/Desplazados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276872"/>
            <a:ext cx="4032448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12 Imagen" descr="http://t0.gstatic.com/images?q=tbn:ANd9GcQDEvkWmUiTSxk8tTcgaP0-bvMhhLH1y4iOZJzwc2WKhnF6gStA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2276872"/>
            <a:ext cx="3888432" cy="3231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7000"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animBg="1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CO" sz="2400" b="1" dirty="0" smtClean="0">
                <a:solidFill>
                  <a:schemeClr val="accent6">
                    <a:lumMod val="50000"/>
                  </a:schemeClr>
                </a:solidFill>
              </a:rPr>
              <a:t>¿Qué se podría hacer para mitigar o erradicar el conflicto?  ¿Cómo se podría hacer?</a:t>
            </a:r>
          </a:p>
        </p:txBody>
      </p:sp>
      <p:sp>
        <p:nvSpPr>
          <p:cNvPr id="7" name="3 Título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es-CO" sz="2400" b="1" dirty="0" smtClean="0">
                <a:solidFill>
                  <a:srgbClr val="0070C0"/>
                </a:solidFill>
              </a:rPr>
              <a:t/>
            </a:r>
            <a:br>
              <a:rPr lang="es-CO" sz="2400" b="1" dirty="0" smtClean="0">
                <a:solidFill>
                  <a:srgbClr val="0070C0"/>
                </a:solidFill>
              </a:rPr>
            </a:br>
            <a:r>
              <a:rPr lang="es-CO" sz="2400" b="1" dirty="0" smtClean="0">
                <a:solidFill>
                  <a:srgbClr val="0070C0"/>
                </a:solidFill>
              </a:rPr>
              <a:t/>
            </a:r>
            <a:br>
              <a:rPr lang="es-CO" sz="2400" b="1" dirty="0" smtClean="0">
                <a:solidFill>
                  <a:srgbClr val="0070C0"/>
                </a:solidFill>
              </a:rPr>
            </a:br>
            <a:r>
              <a:rPr lang="es-CO" sz="2400" b="1" dirty="0" smtClean="0">
                <a:solidFill>
                  <a:srgbClr val="0070C0"/>
                </a:solidFill>
              </a:rPr>
              <a:t/>
            </a:r>
            <a:br>
              <a:rPr lang="es-CO" sz="2400" b="1" dirty="0" smtClean="0">
                <a:solidFill>
                  <a:srgbClr val="0070C0"/>
                </a:solidFill>
              </a:rPr>
            </a:br>
            <a:r>
              <a:rPr lang="es-CO" sz="2400" b="1" dirty="0" smtClean="0">
                <a:solidFill>
                  <a:srgbClr val="0070C0"/>
                </a:solidFill>
              </a:rPr>
              <a:t/>
            </a:r>
            <a:br>
              <a:rPr lang="es-CO" sz="2400" b="1" dirty="0" smtClean="0">
                <a:solidFill>
                  <a:srgbClr val="0070C0"/>
                </a:solidFill>
              </a:rPr>
            </a:br>
            <a:r>
              <a:rPr lang="es-CO" sz="2400" b="1" dirty="0" smtClean="0">
                <a:solidFill>
                  <a:srgbClr val="0070C0"/>
                </a:solidFill>
              </a:rPr>
              <a:t/>
            </a:r>
            <a:br>
              <a:rPr lang="es-CO" sz="2400" b="1" dirty="0" smtClean="0">
                <a:solidFill>
                  <a:srgbClr val="0070C0"/>
                </a:solidFill>
              </a:rPr>
            </a:br>
            <a:r>
              <a:rPr lang="es-CO" sz="2400" b="1" dirty="0" smtClean="0">
                <a:solidFill>
                  <a:srgbClr val="0070C0"/>
                </a:solidFill>
              </a:rPr>
              <a:t>CATEGORIAS </a:t>
            </a:r>
            <a:br>
              <a:rPr lang="es-CO" sz="2400" b="1" dirty="0" smtClean="0">
                <a:solidFill>
                  <a:srgbClr val="0070C0"/>
                </a:solidFill>
              </a:rPr>
            </a:br>
            <a:r>
              <a:rPr lang="es-CO" sz="2400" b="1" dirty="0" smtClean="0">
                <a:solidFill>
                  <a:srgbClr val="0070C0"/>
                </a:solidFill>
              </a:rPr>
              <a:t> PREGUNTAS PROBLEMATIZADORAS</a:t>
            </a:r>
            <a:br>
              <a:rPr lang="es-CO" sz="2400" b="1" dirty="0" smtClean="0">
                <a:solidFill>
                  <a:srgbClr val="0070C0"/>
                </a:solidFill>
              </a:rPr>
            </a:br>
            <a:r>
              <a:rPr lang="es-CO" sz="2400" dirty="0" smtClean="0"/>
              <a:t> </a:t>
            </a:r>
            <a:r>
              <a:rPr lang="es-CO" sz="2400" b="1" dirty="0" smtClean="0">
                <a:solidFill>
                  <a:srgbClr val="FF0000"/>
                </a:solidFill>
              </a:rPr>
              <a:t>GESTIÓN</a:t>
            </a:r>
            <a:r>
              <a:rPr lang="es-CO" sz="2400" b="1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es-CO" sz="24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es-CO" sz="2400" b="1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es-CO" sz="24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es-CO" sz="2400" b="1" i="1" u="sng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es-CO" sz="2400" b="1" i="1" u="sng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es-CO" sz="2400" b="1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es-CO" sz="24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es-CO" sz="2400" b="1" dirty="0" smtClean="0">
                <a:solidFill>
                  <a:srgbClr val="0070C0"/>
                </a:solidFill>
              </a:rPr>
              <a:t/>
            </a:r>
            <a:br>
              <a:rPr lang="es-CO" sz="2400" b="1" dirty="0" smtClean="0">
                <a:solidFill>
                  <a:srgbClr val="0070C0"/>
                </a:solidFill>
              </a:rPr>
            </a:br>
            <a:endParaRPr lang="es-CO" sz="2400" b="1" dirty="0">
              <a:solidFill>
                <a:srgbClr val="0070C0"/>
              </a:solidFill>
            </a:endParaRPr>
          </a:p>
        </p:txBody>
      </p:sp>
      <p:sp>
        <p:nvSpPr>
          <p:cNvPr id="17410" name="AutoShape 2" descr="data:image/jpeg;base64,/9j/4AAQSkZJRgABAQAAAQABAAD/2wCEAAkGBhQSEBQUExMVFRUWFxgXGBcXGBYUGhoXFxcVFRgXGBwZGyYfGhojGhUXHy8gJCcqLC0sFR4xNTAqNSYsLCkBCQoKDgwOGg8PGikcHB8sLCoqKSkqLCksLCkpKSwpLCksKSwsKSkpLDUpKSkpKSksLCkpKSksLCkuKSkpKSkpKf/AABEIAM0A9gMBIgACEQEDEQH/xAAcAAEAAQUBAQAAAAAAAAAAAAAABQEEBgcIAwL/xABFEAABAwIDBQUEBwUHAwUAAAABAAIDBBEFITEGBxJBUSJhcYGREzKhsRRCUmJywdEjM4KS4Qg0U6Ky8PFDs8IVFiRjc//EABgBAQEBAQEAAAAAAAAAAAAAAAABAgME/8QAIBEBAQACAgIDAQEAAAAAAAAAAAECERIhMUEDEyIyUf/aAAwDAQACEQMRAD8A3iiIgIiICIiAiIgIiICIiAiIgIipdBVFC4ttfTU54XyAv+wztu8wNPNY/LvVjDrCnkI6ktHqFOUXVZ0qLAaveq0HhbE0OOgfJw38Dw2+Khq3eFVuNrCLuFtPHmsXORqYWtrr5fKBqQPE2Wn27aVd/wB65eE1W6btOkeHfeJcPXkp9sq34rPLcQro/wDEZl95v6qMqttKSM2dO3+EOf8A6QVqtgkaefkb+i9AwP8AeA7zoVeVvhnUjZ9NtrRvNhO0H7wcz/UApiOYOF2kEHmDcLTDqLhORuFI4Zib4XXjkLeo1ae4grU37S6baRQ2z+0jakW92QC5bfl9pvUfJTAK0iqIiAiIgIiICIiAiIgIiICIiAiIgIiIKFa82q2xkmldS0brAZSyt1vzYw8u9yl94+0hpaXhYbSzEsZ1At2nDwHzWO7OYWyKEAZu+s7PUgH81zyy9N4z2t8P2aay/Fmb3PS/eeavW0UYNy1oHO4A0536KU+ilouM14TU1wRqCCCNNRosb7bQuNYRTzi4aGyAA8VtWgHQDUKBFP7IN9iS9pBPA8e9bUt+zlmCprFKmWKphdJHwxmzQS4HiFi0jL8XxUriOBh9nssC0cNug5jLuK4Z39/l3w/j9MYfFkHC/CeR1B6Hv+a9IS0ixH5KcrsIAYCCSbWN+Y7+/osbmnLMjqF3lmnns7XpPCdchyX0+VpFsvJQE9eM7pHWEiw5Z/qFecT66mYpA0H5KPq5O12b25Zf7zVl/wCokHPRX7aq8ZBF3e8O4cx4kLpMpWOOlxh+IPhkDmmzm53/AC8Oq3Dg+JtqIWSt0cMx0IyI8itHCTLLILPN1mK8XtYb3tZ4/wBLv/FPZ5bCRAi0giIgIiICIiAiIgIiICIiAiIgKhVVQoNXbRSfScb4SexSx6a9oi/zI9FOsmHCe5Y3QsJxDEJP/uLfIXUpbXLJee+XaeHsKsk5aK4iaXOy1tkrCOPhuANTfzK9IZnA305IKVGAAOe5zuNxu5geLhhJvlnf/hXsfZ156nqeq8nv9oLHPQ+isf8A3LCHcN9Mr8umXWy5ZWY3ddMeWc1F5LNqHXsdLZLFNq6OwEgyzzWTzs6aHzUZi0Ikp5AdbE9cxoVdkjXc7+Je0B4SDfRfAF8l7xwAC5H9e5ZxxrpllHlIeAk2v0/XwCucPnuRnqc/PVW0jS836gfKyuKWiOvRdvjjj8mUenHy6XHosl3WyEYgRydG78ioRlGSfFZbu4w+1c532Ij6vcLfAFdL3XLHrFs8KqoFVdGBERAREQEREBERAREQEREBERAVFVEGrKZnDiFczrMXeTgHBSkz+0AAQQNTobq22rpjDiYk+rPGP54+yfgQvUi9zZee9V3ncebrczmV8e1BGvPwX0+O+eV9RdROK4nwSsItYmzr9bXA8D1WcsuM3WsMOXSdjJFrWsofEMAZLJxkEZnIXAvb+qYfVSOdcjhYQcsr5df6K9a/P4rG5mvfx14YbiDXN4Giwblmen5dFV8ocDwnUEHl3KszciBlcHTLNRlZWPb7NobcuPC462Fjn8Fyytx/LpJM7uMco6S5dyHyCuZKfxA5K/bCLWGg+PevKQ3Xrl104We1vTUdm3KPfpna5Xo+YBtuQ+aja+vsQfT9VnO68LjN+U61mRN8ra6Ad62Hu+wox05lcLOmIdnqGAWYPS581rDZGFtRO11Q/ggab2/xDfJv4epW7qSvjeBwOaRyAXXCf65ZrtERdGBERAREQEREBERAREQEREBERAREQY9trg5np7sF5Ij7Rvfb3h5hYtQVQkjD9bfA6H5rZJWvtoaAUtTxNB9nMSSBoHfWA+a5fJj7dMMtKTNvy6qPqMKZIA97C4WtrYG2hVxidUxsRe51mNBLj0HNaOxLa6o+mumZI+3F2BchvswbNbw6W4bLGOMz8tXK4eG5w5gJtfPqSbHu6L4e62hyVr7fisRkS0Ej8QvZUY51uVxr/RS6x6a/rurxpP6KwrKpoLhzGpOmegCu2TFrczmfgP1WNY1jDL65DS/M9VjHHnpblx29qrEbCwz71YT4tws7Vs9FC1WLl3uqwMTnm7jf5L08HHkmG1D5tDZvXkruDDQTd54u7QefMqLo2FuimYKi+qsxkS5WpFjuXJXVNWuYbtcR4FWDCvZpWmWW4VtxKzJ/aCzfCsfjnAIOa1bh2DSTHsjLqs82e2TMQuXHqgypFRosEQVREQEREBEVCgqqFy1VvR3yfQZDTUrWvnHvvdm2O/ID6zueeQ71pav2urKxx9vUyvvyLiG+TRZo9EHVdXtTSRfvKqBnjIwfmot+87DAbGug8nX+S5XqaQ8/Uq5wzZaepdwwxySHoxhf62yHmg6kg3i4a/JtdT3/AP0aPmVKU2O08htHUQvPRsjHfIrmqPcxiBBcactAF7vfEywGpN3ZBYpXUoDy0ODntyJaQ4OtrYjJxHUahB1PtjvEpMOZeaTikPuwsIc93lfsjvK1JP8A2g610hMcFO1l8mOD3G3e4OGdu5asipyTlmT/AL/2FeUVOY5GlzWmxvwPGTrcnNJBIQdO7uttXYlTOkfF7J7XcJ4S5zHCw7TSR4i2eimNpZKdtLI+qsIWi7ib5Z2BbbMOuRa2dytTYPvxkha2OWijDWiwERdFYcrNcCPiozbje0+uhdBHCIonW4uI8bzYhwA0DRcDqpseO0209O8BkD5JoeIOe2SMsyYbsjcQbEOI1yyaVhcJj4r2BdrYXABvfT8lJbLbGVOJSvZT2axtvaOcbNF8xewJPdl1W09ldxUcEgkqZhNkRwNa5oN+fFxXy8lJGkHgz/2bdc2gk6m5/qpGrrI4mcT3hvS5+Kn8U3RMdnBVTxfcc4yM8NQ4epWFYrumrmOLrCfvY+5/lfYrn9d91vmg8Z2rdJdsNw06uOp8AoIU5cbuJJ71M1Oz0sJtJE9n4muH5L4ZTrpJJ4Yt2s46RXMcCumU69WwrTLxZArhkauKakLzZouVl2BbEF5Bfn8kGM4fROkNmhZzgWw4dYvzWVYZszFEB2RdS7WAaBBZ0OExxDshXyIgIiICIiAiIgKhVUKDkLbmiczEqpsl+L28hN+jnFzf8pCssMYA7NdFbyd1ceIj20do6kC19GyAaNd0I5O8j3c84rhU1JM6GaNzJG8nCxt1HJw7xkgv5oWGSJ7wXRtePaBuvDzI62XS2E4vQQ0YkglgbTNbfia5oFgOfPi6g53XMeFz31Xpi0bOAkNF+ts0GRbzN68uIOdDAXR0oNraOk739B9317sLwLA5amZscLXOcSALde48h3qxgNxbvz8Oa6V3QYJRRUokp5Y5pXNBe5pHEy/1LattpmEF3sDuyhoWiWRrX1BGbrXaw8wzp4qY2xrqOnp3S1jI3sGQa9jXue7kxoOpKv8AHcdio6d88zuGNguepPJrRzJOQC5n2r2ylxOpMryQxotFHyjadfFx5u59ylFrjmJtqJ3SMiZC02DY2Xs1rcgM+fXl0XrgGzdRWvLaeJ7+G3E5trNB7yQL91167J7Ky19QIYxYavfya3qe9dH4RhFPh1JwsAZHG0ue7rYXc53XRTSuccSw2fD5uzI+N4+s0yQPA72mxt4cQWabJb6qmLs1YFRGP+oAGSAaZ27L/CwPeqbX74YqtpiFBHLFfJ0ziHfibwC7D4G61q6UHJoIaORzN+pPPLJNrp1bgG0UFbEJaeQPbz5OafsuGrSpKy5T2a2kmoahs0LsxbibfsvbfNjh06HUHNdQYLijKmnjnjN2SNDh3XGh7wbjyVjK7cwEWIv45qPqdm6aT34Ij38IB+CkkVGOSbv6I/8ARA8C4fmvNu7ukH1D6rJ0QQ9JsrTx+6xSsUIaLAWX2iAiIgIiICIiAqEoVqLfBvVdTONHSOtLb9rIPqAj3G/ftqeV+qDYOP7b0dF/eKhjHfYHaf8AytufVYfN/aCw4GzWVD+8MYB/meD8FzfUVDnuJc4uJNySbr4AKDqHDd+GGSkAyPiJ/wARhA9WlwWa0GJRzsD4pGSMOjmEOHwXFBKyvdxtZNRVsbonHhe4Nkjv2XtOtx1AzB5IOtVE7RbKU1dHwVMTXge67RzT1a4ZtUlTTB7GuGjmhwv0IB/NYbvV29GG0nYsZ5btjHQfWee4X9Sg1TiW72GGvkbHO58TctBxX5tc7Q20uAvqvoKUMdCG8TyNGftJB0Pd52WAVW1FRI67nkAm/C3sjz5nzWabpsGkqKkgg8DyC51j7re04g+g8wgwSDDyJ/ZPPs8yOJwOVr8hrpbLqpaioXxcEoqRTyO7UZBe11tL8TbWB71v3EN0kBkEkD3MIJJjfeVhJBuQXdthz1abdy0vjOFy01Q2irKe+do3NJJDCcix9u035WsUELjmNVtTAH1FTJMwSFoa5znAED3gNPNW+EUznlrQM3WaL5C571MhlmMhc8ujFUY9ciwAENPddfNFiEj5Klkt/ZsY82IsGFp7PDlkdFKsdFbBbHsoKVrAP2jgDI7mXdPAKU2kwo1NHPAHcJliewO1sXNIue7Nabod7FVRSNjc36RAGMIDvf4eG5c1+d/4gVtvANr6eru2N9pA1rnRuyeA4Ag2+sO8XVRzXjOzVRRyOjqInMcNDYlrx9pjgLOHncLwdh4EDJRe7nubw2vkBqusp6dr2lr2hzTqHAEHyKhDsJRWs2nawXJ7BczM6+6eaml25fijLiGtFyTYeK6Y3bYY+DDYY5L3AJAOoBN/LmfNXuH7GUcEpljpo2yH69ru9TeymgkFURFUEREBERAREQEREBERB41lQI43vOjGucf4QT+S4+xWpMskkrzd8pMjj3vJd+dvJdeYtAX08rBq6N7R4lpH5rjapJa4h2RGR8Rkgs7Zq7ZSP4fd16kD5lWl81ujc5sXRV9NIZ2l8jCGntuba/FyB0NkGpDhrraD1H6rMN2exclVUtLGktYTxSWswXysDzIF/VbzpN0uGxkH6MHEacbnv+BdZZVTUjI2hsbGsaNGtAaPQIKFzY47k8LGNzJ0DWjU+AC5j3o7SDEKqOVjrx8LgwdGh2QI5Hn5rau/far6Nh4p2OtJVEtPURNzkPncN8yufaAgeKC+2YwsS1Qa4XDRxcP2iLWHhchdMbBYP7KDj5uyHLsjUjxPyXPWwWEPqa1nsyQeIBpGVi7U+TQSuqaSnDGNY3RoAHkEHqSuXdvdvparEJ3RyEQtcY4wLe4zs3HibnzW+N5+0H0PC6iRps9zfZs68ch4AR3gEu/hXJl7IJOlD5S2IcTgXcQa3Mlxyv4rJNpdma+CFv0lsrGOt7/CWG2gc9uju59lNbjcB9rWCVwuGZ3/AAi/zIXRE9O17S17Q5rhYtcAQR0IORQchQ43NGz2Re4Nta3ceh6L0GMzNkbI2RweAAHDI2AsB6BbW3ibl2hj56EGwBc6n1tbMmHnp9T0WlhMWZaj9dFFbu2P32tBZFWXLOBg9vbMPtZ3tBzbf6wHiOa2/BO17Q5pDmuFw4EEEHQgjULjiOq/40W0d0u3pppW00rr00ruFvEf3MjjYA9GOOXS5v1UlWxvpFRVWmRERAREQEREBERAREQEREArmje/sO6jrHytb+wnJc0ge6Tm5viDc25grpdWGN4HDVwPgnYHxvFiDqOhadQ4ciEHGEsVrfNT2x21dRh8/tad1jo5rs2PbrwuH5jNZPtxujqcPc6SIGem14wLlo6StHT7Yy8FidHCx2mR6a+h5oOhdj98dHWWZK4U0/NkhAaT9x+QPgbFZ814IuDcdRmuPqujyVuMYqImljKiZjPsNke1voDZBku+XaP6XikvCbxw/sWdOx75Hi8n0CwymOR9B5rwJur2ifwOa6wPC4GxyvY5hBvrcjst7Njp3DMDhb+Jwu8+Qs31W2FrjZLephUdLFH7cxFrcxIx7e1q7MAg3JPNZPTbwMPkF21tMfGVrfg4goNdf2hsV/udMNC58zh+EBjPi5y0e6ls67sm383eH6rYO9vaCKqxbijeJGRsZG0j3bjic89+brLEMYi7PFrmEG8txNBalfJa17AD8RLj4m3DmtpLCN1PBHhjDxNAJOdxyDW/kpzEdtqGD97VwN7vaNJ9ASfggmiuS94tPGzFaxsNvZiU2toHEAvA7g8uHktp7bb+oRG6KgDnyOFvbOBYxt+bARdzulwB4rRsshNyTckkknUk5klB5gr2inLT2Sbq1BUvgOEullZkbFw5a+SDqvY7EXT0MEj/AHiwB34m9kn4KaUVsxhxgpIo3ZODbkdC7tEeV7KVQEREBERAREQEREBERAREQEREFCFgW1W5uiqyXxg00xz44gA0nq5mh8rFZ8iDnbG90mI01yxjaqPrGe3bvY6x/lJWAYjQ9pzS18cjdWPBBy1GeYPiuyFoXfi9jsUiaAOJtOS8jU8TnBt/AX9UGmtFcMYXiwF1Svhs5bB3WbENrpQ2UkRNuSG5EkBpNz38QHkgwOKkkvYNv5t/VVmY5gyBJ+1qB+H9V0zLubw8t4WskYPuyuz/AJrqExjcPAYz9GnljkseHj4XtJ5B1mggd4Qc6slIde+alYa/iHCc1Z4nAWSFpAa4XDgNOJrnNPxCrhrgC4kA2ta/eQLoLl1ATk0m3TO3ovA4PJyb8gtw7N7lTVQMnkqyzjvZrWcVrEjUuHTop2D+z/TD36mZ38MbfyKDQAwp/PhHi4L0FD9p48gT8cgukKXchhzfebK/8UhH+gBT2G7AUEBBjpIgR9ZzeM+r7oOddmthKiqcPYU73C/7x/ZYO+5Fvmt4bD7sI6K0kpEs/W3Zb+G+vis5awAWAsByC+kFLKqIgIiICIiAiIgIiICIiAiIgIiICIiAua94FZ7bGq13JhZEP4GgH43XSi5bx+N0FdVmVpL3TyOseTS4lpdfXIj1QQmJ0ADC92Q5Dmc7ZdB3rcO4mG4e61gGusBoLyZfBmq1HWVbZBZwcbkdBexuB3Bby3L4a6One4tIBDQCeeb3Gx524gg2QqFVVCg402l/vDz1kl/7r1Z0R9/8N/RzSpzH8M/+RM112lk0wzBI/eOPkc1Z01Axt+05xcC3Jthn3lB1Hu7m4sOhPj8yfzWSrD91rSMOYHA5ONr8xZuY87rMEBERAREQEREBERAREQEREBERAREQEREBERAREQFZ1+Dwzi00Ucg++1r7eFxkrxEENTbGUUbuJlJA09RGy/xCl2stkMgvpEBUIVUQQmMbFUdU4unp43uOrrFrj0uWkE+atsP3c4fCQ6OkiuNC4GQ/5yVkiIPlrABYZAchkvpEQEREBERAREQEREBERAREQEREBERAREQ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17414" name="AutoShape 6" descr="data:image/jpeg;base64,/9j/4AAQSkZJRgABAQAAAQABAAD/2wCEAAkGBhQSEBUUEhQUFBQUFhQUFRQWFBUUFRUVFBQVFRQVFBQXHCYgFxkjGRUVHy8gJCcpLC0sFR8xNTAqNSYrLCkBCQoKDgwOGg8PGiwcHxwpKSwqLCwpLCwsKSkpLCwsKSwsLCwsLCkpLCkpKSksLCwsKSwpKSwpKSksKSwsLCkpLP/AABEIALgBEgMBIgACEQEDEQH/xAAcAAABBQEBAQAAAAAAAAAAAAADAAIEBgcFAQj/xABNEAACAQIEAgcDBwgHBQkBAAABAgADEQQSITEFQQYTIlFhcZEHgaEUMkJSscHwFSNicpKi0eEWM0NTgoOyRFSTwtIkJTRjlKOk0/EX/8QAGgEAAwEBAQEAAAAAAAAAAAAAAAECAwQFBv/EACYRAAICAgEEAgIDAQAAAAAAAAABAhEDEiEEEzFRFEEiYTKBwVL/2gAMAwEAAhEDEQA/AOMEjlSdrjnA+oeylmFhckaXPjOaEn00ZqStHiuLXDBhI8JCBY9UlEggkeEhAscEisAYSe5IYJHBIWADq44JDhIgkLACEkfG8RpUbda6pfYE6nyEB0i46uFp8mqN8xP+Zv0RM3q4hnYs5LMdydT8eXhOTN1Kg6jyzrw9PurfCNTweIWqgdDdW1Bta/uMNklf6BYnNQZCf6tzb9VgD9t5aMk3xz2imYZIaScSOUiySRknmSXZmAyT3LDZIskLADknmSHyxZIWADLGlJIKTzq47Aj5Iuqknq5KSi5Un+WklyoaVnK6uedXJZSNyR2BG6uedXJWSNNOFgR8k6eC4n1fpY+PdIZpxhSKUVLyNOicnFzr2ddwRD0+OMo13nKDEaRjMZm8UWWsjLHS4uCAWYC/KGPEVJBBvbxlSFMnadPhfD3zaqQOd+7uExnhiubNI5Gy0LiXt80xQA4lFOLT9HRZZsbw9KtMqwvfQ/y8ZR8d0WZKllPZtoxHwMuDcQCtZiBCvWVhYm4ixZZ4wnBSMw6uxjgs7/HuGorZkIF9x3nwnHCT1oT2VnDKOroEEjwkIEhAkqyAfVRZIcLPckVgBCSPxPHLQotUfZRtzYnRVHiTJ4SZ3094z1lfqVPYo/O7mqEDfvsPtMyzZNI2b4cfclRXcfjXrVWqVNWbu2UbBV7gIIUyOccqeEIq30G/40nk+T17rhHf6AYm2JZdbOhB7rqbrf4zRzQ0uCD3jmJjuF42+ErB6OXrFJuCMyHS1ivPzl84f7UcPXCrXp/J6g0Lr2qTePevv9Z04OpjH8GcfUYJSe0SxZIskJRqq6hkYMp2ZSCD7xCZJ6KdnntURskWSSMkWSFiI4SehJNw2CLnTlJmB4I7nbTv5SZZFHyUot+Di9XFklyXokpHaJv4CwPuiw3Q8Cpcm6dx3mPysfs07MimlJ7r4zRT0dpa3Ua73H2QQ6K08wJAttaZ/Mh6L+PJGeZJ4Ul8410SQpekMrDlyM4dbopVUX7PLSaw6nHJXdGcsMkV3JPCstNDoezpcML91razkY7g9SkTnQgD6XL1mkc0JOkyXCS8o5bLBlZKKQZWakEcrGFJJZIzLAAanLYg/wAp06PSFltexHiJzmEEyyJQjLyUpNeDsHpCPqRTixSezAruM7OJx5qG7b+ccvEqgFr++RlSPCx6R9E7MTsW3N54EhFSPCSvAgQSECQgSPCwsQILHBIUJHBIrA5/FcYKFCpVP9mpbzPIetpizuSSzaliWJ7yTc/GaJ7R+LL1BooykmogcBgSoUM5DAbahB75nQnndRPaVej1OlhrC/Y9TOtwrgtWuHNFblBe+nZvtud+4e+R+C8JfEVVp0xqx35KBqWbwFvu5zYuEcITDUlppy3Y7ux3ZvEyceLfzwis2bt+PJh9fh1SixFRSG53gDTU+B8P4TecfwelWW1VA3jzHkZS+N+zDdsO1/0G0PuOx+EU+mcfHIodVGXngofD+J4jCtmo1GUcwNVPmp0l84F7UqLjLi0NJh/a0wXRv1qfzk915ScbwupQbLUVkI7xaRalIHffvEyi5w/i/wCjaUIZPKN8wtJKlEVqVRKqG2qHNbzhXoi4y92t9JgPDcfXwr58PUZG5lTv4Mp0b3y6cE9rBuFxdP8AzaY/1U/4ek6IdVbqfBx5Ola5hya9wzDLq3ZAAFtdb87zv4PEqBoRb3aSgcL4xSxC56FRXHPKdR4Mu498mBj3zSeHuc2YrI4cUXz8qJe3OJuJIJQi5vufWJWIO5mfw17K+Q/RoNDGB9RtDZhKPguLOm507pMHSLvBmMulknwarPH7LXlHfI2IYKDfbv3+EqtTpFUO2nxkWrxeo25175Uekl9kyzxO6vHVQkXB17rSDj+kq1FZCNGuL2vbxtOHVcsbnUwLLOuPTRXP2YPM3wR3p2O9/GCZJJZYxlnWYEUrGFJKZIMpGIissEyyWyQZWAyPkihssUYE4JHqkeqQgpzOxjFSPCR6pHhIrAYFjwseqRwSFgMCxwSECRwSKwMl9p2GSnjFK2DOmdr23va/47pWcLQLsFUEkkAAC5JJsLCbDxF713T5GcUAtPMR1By3zWUiqwPK+kfwPo2i1evOHTDsARTpKEulxZncpdc5GgtsCe8zzKlLK460vZ7G8IYVLa36+zzot0bGFogEDrGA6w7/AOEGdsLDZJ6EnoqkqR5Mm27YEJPQsMEnuSFkkLGcOp1Vy1UVx3EX9O6UnjnsuVrthmyn6jbe5v4zQ8k9CyJQjLyaQySh4Z8/8U4BWwzWqoy+NjY+R2I8pzygO498+g+JYWnUtSrBWpsLlX2YggAa+swzH4HJialFbVCKrU1FO5v2+yEHoLTiy49f2ejhz9z9Uc2g70nz0nZGGzKSrD3jeXLgftVqpZcUnWgfTQBanvBsrfCcPifRnE4e/XUKiW5sAR6i4nKYA7zJbQdxdG0owyLlWbnwbj+HxQ/M1Vc2uUJC1B50zrOjafOqqVYMhII1BBIIPgRLfwL2n4ihlWuOvpjS5/rQP1/pe/1nTDq/qao48nRvzB2a3aIicngXS/DYsDqqgDn+yfsuPdz8xO3knXGalyjilFxdMDaeZYcpPCkuySPljSsklI0rCxEQrGMklMkYUjsCKyxpSSGSNZY7AiskEaclskZljsCNkih+rijsCaEhAkIqR4SY2UDVIRUhAkcqRWAMJHhIQJHhIWMEEjgkMEnoSKxHC4U4OLxQ+kDR0t9EIRf1vOyFnO4bgj8qxNVlKkmnSU5tHpogYHLyOZ2nZCTODdcmuSm+PSABZ7khskcEl2ZAQkWSHyRBIWMAygC55fdrIWD4zQqgGnVRgdrNa/ledTLI+I4VSqfPRSTztY/tCxibY1X2c7i+MRaWINzejRZ2sSB2lcoCR5XmPYbg2fBYrELcPQNAq4JDAtUPWG/M5bG8vPEVWjw/G1U0FfEmkl7/ADKeWnbx1p1D74LoRwbreDYsbHEGuB5pTCqfUTnl+fk6YPRWv0d/oLiuv4bRLHOcpR83azMjFWzX3kPj3s2w9e5QdS/evzfeP4SB7GsZnwlWmd6dW9vCot/tBmgZJaSlFWZycsc3qzB+PdAMThiSUzp9ddR7+6Vl15H+Yn07klZ6Qez3DYq5y9VU+umgv3ldjMpYPR04+r/6MD6nu35eHlNf9k/EqtbDVRVdnNOoFXMbkKUBtc6kX75n3SnoycFVCs6sr5sjLzy2vdeWpt690uvsXqgri1HJqDftCoP+WZYVrko16hqWK0aHkiKQ+SeZZ6NnlEcrGlJJKxhWFgRWWMKSUUjWWVYURCsYySUUg2SOxEUpGZJJKwbLCwI+SKHyxR2B0Fpwgpx4SEVJhZdA1SPCQoSPCxbBQIJHBIYJHBIrHQIJHBIUJPckWwUQ8Omr/r/8qyQFnmET5/67fAAfdJGSFgByx2SFyRBIrCgWSIJD5YskLCgOSCxVXJTd/qqzegJkvJOT0rqlMJUtu+WmvnUdV+8xOQ0jIul3DPk+HwpDuWxGas6EkqNO0feao9DNO6AYTJw3DAj51MVD/mdo/Ayje0xM2J6oW/N0Uop4MxF7ePaX0msYLCCnSpoPoIi/sqB90iPk6MjuCMp9mo+T8XxuGOmbrLf5VUsv7lSaplmW8WX5N0povstbIT3Hrab0j56gfCaxkhjl5RGZW1L2gGWNYczsJIKyPjcKKlKoh2dHX3MpE12MTF/aviUqY5VRkcJhxYqc1nZ3zAkacgbeMt3sv4tSqUDQo0ur+TpTzsSCaj1M92JG+qn1nO9n3s6w9fC08RiM1QnPTFO4FMClVdLkbsTlvvznd6A4FKWI4iiIqqmJUKFFgB1YsB4b+s54/wAlL2dc3HTT0WoLFkh8kWSdNnGRjTjCklFIwpHYURSsYySWyQZSOxURSsYUkopGFI7CiIyQbU5LZIxkjsKIvVxSRkijsKOgEhFWOVYRVnNsaUNVI8JHKseFisKGhY4LHhY8LFYUDCT0JChY4JFsOiJg00b9d/8AUZICRmCXs/4n/wBZkkLFsOgPVz0JC5Z6EhsKgWSLJDZZ7li2CgOScTpFTzVMJS/vMQHI/RooXJ9bessGWVvilUflAPfTCYKvVI7mrMoQ+lJvUxORUVyZR0pxdTEcRZcOvWVqlcmmumrUmBX5xAt2AdSBZTLH+UOkg/2ZP2aH/wB04fsypdbxoMderp1ah8+yl/Wp8ZumSS+TebUaVWfO3TqtxJatDE4+itJqbAUmAQAlGFSxyO31Zv8AScOqsNmAYeTAESme2vhnWcKZ7XNGpTqDwBPVt8GM6/s54h1/C8K97kJ1bH9KmSh/0xRdSFP8oJ1VHdanGtS0PkfskrJGPYAk6AA3JNgBbnNdjnop/sxX/uyn4VcSP/k1IHoav/buKDuxFI+tKR+gPSfCUMCKdbE0KTitiTkeoqtlau5U2J2Igei/SHDU+JcTL16SrUq4c02LgK/5o3KnYgTNS4Ru4NuRfMk8KT3C4lKovSdKg70ZW+wwpSbbHPVEYpGlJJKxhWOxURskYUkorGMsewURSkEUksrGFY9goilIMpJRWMKStgojdXFD5Yo9hUTAsIFlZ/p1SvYU6nvFvhHr01X+6a3kf4TDWRvRZlWECyv0+lisOyje8G32RrccqHbs+Q/jI5GolkCx4WVccYq/W+AhU4zV+sD7hDkepZQI5RK2nGKv1r+4WhE43VG9j7pPIanawI/Nj/Ef3jJOWVrBcdqZF0XbuPMx9bidRtC1h3DSIepY7TwkDeVZcQw2Y+4mCqOxO14BoWw10G7L6iAPFKd7Zx52NvWVpS17EC3LeEAJ5QseiLUlVSLhlI7wQZmPTGq9uJYha7UwHw+CWmBTZaq5EY5swzCzVnGhG0sIwy9w9BM76SVLYCnewNetiMSR3pTLZD+9Ti4LhCmTPYgV+UYutU0OSnTGhPzmZ3H7qzXsPjqbaB108bH0Myb2RYfLg6jn+0rNbyRFX7c0uNfCh7gm1+d4IMitnc6VcN+U4DE0lIPWUaii2tmykqdPECUf2B8S6zAVaR3pVb+6qMw+IadalwoKezUdO8A7/wAZSPZhizg+L43DC1mzWB2tScsv7tSTKk00wjG4NG3ZZz+OvlwtckhbUqmpIFjlNtT4zk43jlb6GX7Pid5zOK9Ii+GqpisOKlPI2a4BGikhjy03mmrasy15MC4sGLFmBsSDr+Oep989w+LAR0K3DshzbMuTPsD3h9fIQfF8Lkqka27Pv0EFSrAG5XNe/Mj4zC+T064JFGkab5qdQIRezI5Vxbe2W0t3R32u4vD1B1rtiaGxSplzgfWVwt72voTrKdicU7BWa1rWHfa9rDv3jMPQJuVsyiwJOoXMcqkgbakQvnglxTXJ9P4XpHRq00qUySrqGXS2jC43ibjtPx+EpPCaRwlCmjEtRVFGYixpnnmA/s/H6N+7brMBadKPPcUiyDidI/S9QRGtxGn9cSt39IKtKJ1LL+UaX1xHfKUIuHW3mJUyl/KMy2jFqWl8fT2zr6xVMSg3dR7xKk1/GCIPPaMehcevX6y/tCKUzIvePhFCxdsmiv8Ai0MlYe+HqcDxCqCSgvba1xrbkO4me4PhddiCuXKL3JsALctdZxvNH2dejAdbHo1+XwnRPRauza2bXUhh3d0L/ROtfQL+18NtYu9H2GjOfmHKIVBOmvRevyyftH1hB0Qq2HbS45C/KLvR9hozmCqI/Np7p0B0Tq21y384OrwGqqMTZQATfMANjqYu9H2GjOdg2/NrqPmjv7pJDi3O/wCOUdhuj1bq1IXMMq6hlPIa3hRwPEA3C/vC8Hlj7DUBZu74RweEq8JxA+hr3Exj8MxFwFpZuR7Si3xh3Y+w0PCxjwwHMnygDw/GAE/J7nl2k9d4TCcMxhJz0cmn1lN/CNzXsNSLxnHdVhqz3IKo5HpYfEiZr0/7C0aQJ/MYWnTIJ512BPwpTRelfCsR1KU8i2rVaNO2YX1cMw030UzJOnGNqVMdiFO/XJTC6HVFCAX7rn4xxkmXGNGh9BMZRpcOw6mrTUlC7AugszMWIIPnLKmNpuLo4cd69oX5i45ysUvYXh8gzCoamUFvzoAuR+rpreWzo30Qr4Kh1OHqVKdO5YDNScXY9rUoTM+8vpg4I5+J6RYRCRUxNJGU2Ks6qVPiCdDM4qcQpL0ip1aVValOqygsjAi9SkaRW4Nr3yy/cV9kmHxFapWxDOajEvVqGoVBsN7AAAADl3TJumGBwuGrUTgWa1hVDklg2t0ZQdhdT6wWVSNI4/NG4Fhtf8eko3tC6WqtN8JRINR1K130y0qZFmBP1yNh4zP8V0vxuJYl8Q6r84hD1SKO85LEjwvOZjcYLWF73v2jcknepUJ3c8hymm3BCxU+RV8aCMgUk3FnYnPZToLeQka3Z9ftjaDdq/cCZMTGBzltuFUWAGxGv2yUbjExQAsaeZV0Optqb+7aFocWWmrqlOy1MmcE5v6ts62J1Gv2Qj4O+dKZsHKdljsVvoT75y61FkNmBB/G0TtBwzc+E49nooxZlFRFcF1V1yuuxZQALeMIcPUokKHBpMbAAKervtlt/Z+HLy24XQnj9FMLTWtVVfzaqgJ3IHzPjAdI+O0Vp1UU2ZqZC9UST1hUsoIXS1xuRpNFm+v8OV4i8vwiuANabZtQLre3LTNIXEMPVpmzFASLhSrX92sp+H9rAQinVS7dlGdWUrpYAhmAIsN9NxOzjunS4opVpBVHap2NVDcqblthYWh3nHli7T8ExcHiHOhA0v3fbBOlRTY1kuOVgTAYutVygrTa5O+hud9DzEjrhqpqBqi5xlCMpXVdSWOm8fyo2HZZJqdcdqlO/wCqBPOprW+ev7F57VajSX5g11y5dxbee4LDCtpTpVAezfKGFixsNtBNe/G6I7bB9TU+uv8Aw/5zyd3+g+J+rU/4g/jFH3o+xaFiWqWe4UZRcnMe1mvoRb3yVhsfqLqFF7ajN6DlKwuLtsxG3M/xhRib65yf8V55PbOyy2ji9KmSSTryCsfQASqYzp5iEqgjCu6Dn2lJF99RCLjDyYwhxp+sfSLt0Ddhx7SyTpg63hqNT46bSRwjp91oPW0uoI2vmYN5ECQPlHifSOWt5ekerJLRh+PU2trY2139PjK57SekNJcDXpK4FSpRr5O4lFF12NycwAEQxZ77e60z32q4olsOrAMjdZTY2DMocpmKr9FrA2bXnHGHPJSNY6MVxTwWHDVEY9TTsQQVvkG1uU6B4wl99txa5PLaUHo/0gvhkapUWmpsaeZ6aN1dhkzKPmneSn6T4cH/AMTSv4VFv8InjYMur8SAIuCRzOU25Qi4lCxsZR06X0P95Xy1P2LJNLpDSYdmvTP+MD7YnjYrLnUxBBFlJF9Tbl698g4zpRh6VTqqtQJUIzBWB+abgHTyM4NPpAvKuv8AxFkGv0To46ocS+IbOmWnZSrLZdVOmt7sYOLo1xKDlU3SDca44lbE4PqiK3UHE4upkIUDqqXVLmLc71rgfomYdwGj8p4jhhcnrsSKrXHfU6xh6LNT6T8OXhi4qq2Iz9dRp0lUgBlz1CGOhubiw0GlpQegeH6ridGtUIVEWrUBJtlOQ2zHbme+b41URTUU3q7R9DUMHeuaoZ7ZBTFMiwFmJLg876ekrXS6mXxIp9bUQChmASo9MZs7DMQpF9p7/Tqj/vFI93bEq3SPpJ1uMBpVKb/mQNGGmQ1Ha5tYaDvvMY42iECxfBalTCYwLXao1qiCm7vdgFBy3vbtbaW3mQVsQKhUMg/NqE1LjKq8jry1l+x/TmqtB1w3znd2NUC600a3aX6zdwlRwfAzUB7VqrMBTRgSzuTqap+iSbWv3zaEWvJsmc2piFQABBe9wLtp4tr87u7oXidPDqlBqYzu9PPWBcnLULEZQNxp333gKvCqq3L023IOmtwfxrGUOF1KhsAAdLBuzmJNgFvuZTYqPFrU7f1fID57a/wlg6C9Glx+MWih6s5HqZgGe2UgWtmHf3yuVsM1MsjjKysUYHkVJDD3EGGwVepTs9J2ptYrmVirWJNxcQsqi2dP+hn5MqUld+t61XbNlNMjIyi3zmv87eVo4pHXK1rX5k3Hk3LyjMTiatYjrKj1CAbF3Z7C4NhmOm0j/JWBsVN49hamvcF4Zh8fwzDo1awooihh1mejWUbqC9ri/wBWxlM4pxTEYTE1Mr1Vxa2WpUpkMlWlutVrhsrFraWA1hqOKfDgU6NMvUqUxTTLcZXNvzrWBvl31kcoxLYWizMazUxi8SUvZi9iqjuDW2Myg21Y8kNJNHQ4TxdShoYcXwwdcRisRUpHrK7AhzRewNgT2bi2mp8b/wAJ4jh6FXqg9BzialV8vyfKVNgwC32WwNxbQyu/k96OFNGmiGnlK9ksjZm+kysutz+lPK+Mq1MdgjVp1qYSrUGY5LXNMmwtfe3PuhJNmfBdsZjQoBsNNksOyO8wVLFnqsyjUi4vY3uNATaEr452Uh3BB01pg377giQ1qMoGSqo2tmw4IHha+3lMu3aI2D0CWN2UFiDYEA6aegiZj1yIj9W1xeklvzg0Ox3tqdwdNJ4/EW5mieelBx9jeEgYnM9ZXaquVSCKfUka2sWSoDmQ+8y4R1dibs0T8p+P/tv/ABnsorcVe+leoBy1vp5lIpXIuCKiD+6G/K3L3T2+X5qAc9SPjpPEJAsD3Ty2p1vfz90rUdgcRxdlBtTBsPG/usJzW6X1B/sjk+TW9QJ3EbU2J13trpC9dyioey9FcHTSrv8AI6l/C5+0RY/pnWQ5eoHLt9rKbgNpcA6XsfEGWYnfn6d88C38fOxH/wCQoNl6KHjeltWrcMwS6ZbI1iN9bX1OvwlY4sXr1SqVCUULe4cKSADlBAPbNz4TXxwukW1pUye/InreSadJRayjyCj1juh7IzHhXEGRVTqMMbaBjRJaw+sx1Y+MsFHj9QA5aNPwsuUHysPhLkqj6o307PK+8df9EeAy25G+kLDZFU/pPXAJ6rUcgL38rfeYfD9LqpHbw1Tly1PuA0lkFEA6Wv5Dn4R6tpYHbf8AAiYbI5eF4sanzsO6Aa9pLjTvInMxNZWq1CrUVzBQCC/IWNxl38jLMlTx7763noI3sNfukuNlQyuDtGc9IeGPVw1WihWpUaoj9YWNsi27KhlzA3B8NZwh0ErGioOp+kozn3g5bTZEG+gjussQNvhvHFuKpBPJs9n9mJL0AqkXCVW/UV3HqEhMV7PaiIWJZLC/5wOgF9BmumgvbWbZnPfb3zxtb325+NjtrK3kTuYRU6L1VyKzUlJFgDVdbkXOl01g26PVBcZkBG46ypfztkm71MOHFnUMNR2lUjXca+EjLwakosKSeeQE92hMLY+4YrgeimIrVAlNkudr1XAFhfUldJ1f/wCV8Q/8v/1B/wCmazT4bTpk9Wq0yQQcgCkg99vGSqmIqE2uQNLayW39BuZHR9lGMIbrDSB1IbrrktppcjbeNX2X4tUVT1JNztWWw103muGvUItne/nPDXqC3bfXlpb7IrkPuGO1ugFdDqaNxuBWUtbkbAeEX9GK2mUU2Ya9qpYfYZq2Np9bYOzm2osQvlqBIzcPHfUsP0tfM6aw/MayIy5OCY5cQtUvTU32V3C22I7KnTWdWjgMRS7KVcPlzI39TXYqaZBUZmC59hc85fcFhzRcsj1LkWsWuLEjwkn8o1CTd2t3kn8CH5CeRMrdHiNUD/tAFS5UAUMPidADclrqfhJ9fF0Xq4a4xClK92vQrA5SjgfOXtbjxnS/KD753/bbXy1gKuIY6M7nnq7fx3ENCd0TPlmEtbrWB7hRrHbf6EHUxmE2GJYeHU1Lj9zSQHUd7aeOokcYdVfOpYtoSc3cLag+Uej9itEp+I4YbYm/+RW+5ZDrcdoqNKpO39jW18rrCVUN9zqL8/ujAjcjfb7NefkJSixcejwcap/3q+j/APTPYOz9x9P5RR0HBJCm+l7/AMrj7ITbz28/xeKKMQSmTbT0sfhPUqa3573tY6mx0iiiAKz69+3L1jlcHYa93lzvFFEAhUF9Rpv+PhCg+B157bbRRQYh6Vbb3HO3M/i8J1yjv/HKeRSRjldb78p51w2vfxIiijA867axBFzyt90eH15GKKAHrXsLC3fpt+PviZ9RcWB8PviigIGanK/iNj4RFzblbW+g8rRRRgK2tyQfdYabR6AX7RCjU8+fhFFEwHArf5wG2pB9YjrsR4a/dFFAYhR/SHfvGOnMkef2xRQEDtbu1+6NYDv8fPna08ilAMZxfTffntzjS4I2v5CKKADSQNwD3ffc++MZxtf4ek8igAzPvpc62B+2/nBGsNoooxDGUa3O34++MZ9vSKKNAO6w959RFFFHQ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20482" name="AutoShape 2" descr="data:image/jpeg;base64,/9j/4AAQSkZJRgABAQAAAQABAAD/2wCEAAkGBhQSERUTExQWFRUVGB0ZGRgXFxoeHhsaHBgYGxodHRccICcfGSAkHRgaHy8gJCcpLCwsGB4xNTAqNSYrLCkBCQoKDgwOGg8PGikdHx8pKSkpKSkpKSkpKSkpKSkpKSkpKSkpKSkpKSkpKSkpNiksKSkpKTUsKSwsLCksKSkpKf/AABEIAKkA8AMBIgACEQEDEQH/xAAbAAACAwEBAQAAAAAAAAAAAAAEBQIDBgEAB//EAD8QAAIBAgUCAwUGBAUDBQEAAAECEQMhAAQSMUEFUSJhcQYTMoGRQqGxwdHwFDNSciNikuHxFTTCByRjc7IW/8QAGQEAAwEBAQAAAAAAAAAAAAAAAQIDAAQF/8QAJBEAAgICAwEAAgIDAAAAAAAAAAECESExAxJBUSJhEzIEQnH/2gAMAwEAAhEDEQA/AFWW6kyvTp1QusSmr+pCOR3BweqHUYHkQdowO3TnrgeEATcgAEec7yMEFzRhMwZRrJWA+5hxhHXagW6OihUMqqwsETPnZZ74llKqpA+0xuAY9LD8ccYe68QJgsLySIPp3xWXeo/u1RaX2gGMsVjdeIm03Plhv0DINSq6qoBAIpKf9TmB6wPxxdmMwSmpzIUwOASL8bwbX7YIyHT6S0gy/EyzMkkmNj88AZvNkkeGVBCXsJY+LBaawLh5KMpmCn/uGBI1Gb722+pGH61aGYAsAd78xE37cYtzeV1KyCAW42E8nCXK9OIhgDEspgSbzcd4tgtOINgnUMiJZAToDgNpNiLcHc25wTkulhmin4aAUl2MlwB/m2luw2nEa2XKhqWqWBBBn4pmJ7HB3VKZpUadAAw38wrtMbYKdKjVeQrN1GZkAUheEB+ACIluW798N+qdTatTpgr4kmWtftbiBhWqDSumdhzM24OOUq7E6Zj19cXhFVZNyJIWB2NvPjFWY6tpiOSDJET2EYMWdwTbid/LCjNOwYE01UiDJYMJJ3A8u2Jcnb6ZYK8/mJCsAFM7kW5iMRyldGJ12Y2nbAuazAtMMFN9JtPb/bFb5apaAFWdgOfy/wBsQkv2Yb0coqvIBk2aP3c4W+0NB2an4QFAJtc8SW+yF2+/DWg2gLTOpWABViLNfcR9L47n8vURG1lDrUixkdobkYhGfIndDUqM10/phq61VQrqoYiQQwJAEdt8RyPVWEUwpZS10FzIsYAxpum9NWk2sHxFAmmLQALn9MXLSpqCAqDVawG3a17m+O1cgOqQDRzYp1KrNQZ1dCqFvDoJ3Im3yGJ5bqiOnuqysrlQsmAGMRZ+Pn2xeHUSBt2N/wAcc/6bRdSvwqRcRYeccfLAU8mFvTuu0qb+BDpIKlKrk0zIAMkGQTEyvlg6v7S6nag4pmmwUHQ7tpkSfF8Xl5RvjO9Z6JUoFQxVg5Oki5gbSPn92NS3sjlf4RXBZK9VVdVqsZkDxaCtiD2O2K2jIMy3QK5pjM5V6LJVXSqtBaAbqPeCNXoZxoPZvqBp0R73JhCH0BlQA6om6HxDvaRjJ9FUUFgZioCQCaISU3m7Gwv88ar2Zru6IHqCqEqkhSQHUBTpOom6icK9lYmvy+cV50GYj7xIEcYtOAel1EIIDo1RiWYKyk3HIB4GDzhRzmOHHceJxjHyLp9pvPNjGPZvqQYQUJXnlT3/AOcLMqzAEE7zA2gdp5OI5uqLlgewEW+62Obk4pznekSUktA+XzxpAwuqjI8G5S/2T2w5yqU69H4/eAMSDswVhcDsQecLsvUAQCwBi3174EfLsja6XhYbgTpI5tivEpx/sHteAxqzUqTUydTUyFQ9w1lv6YLy+QVSA3iAWbjkn79t8Jn6wxq03K2UQyxBuQZIxpAWUFyLGNPM2tI4gzPril5DRPOZjQpfYAD74GO0M0Sq2uVnFDwwMmSOD39Of9sWpSFnfwqoi3PpjXkV5wigZZUc13uxAj1AI/PEaRLA8mzRHM8d98TzNRnaQDGyqBNv1xA0IaDIPbVE/dbCW9mfw5SoNYMpAHy9Ldr4NfNUU8DVAGUTMHft3Nr4Wp1Ji2kaSUGllM3Ha/becD16qsoZ6bldROpYteB5k4z5bE60aapQUU2dX1CxFsZ3rNQVAQIUAwHLQJ5IAub4pNVlUB6hep8Qogmw/qqFYAG03x2v7RU5RI1iytUQQJMltA8oF8aPb0LaoX1aJ06URSqBdVVFMMSDcs22CqWZYIW8OvyaRa9vPBmVyoYFmP8AhhpufDcTcc/PthBTrjVfWyMdQFSYbcfK31wGrwwJFtas7HUzSpIiLbQT6xh5lV1tq8IEC69jcz5wcIc6RJ0oEpwIBv4+/wCW2HXTjpoJqABMm3abeuC1gyQRms34iFGA3zJxVWzNyMDe8m158sAzDBXxbTzd8ABSN4Hqb44lUD7Q+uCAeakqIab/AAm4jdTwwPBBAwHmOmM2lGDs621ICqydyCxi/YY9lnBFiCcc64jsiFC0g6Ss2g7GNsaLyGgrL5oUlHhHvUs0fC68akPM8jB1HrFNsxRqKdBDXXSugrysmwPmcKOl1EpuKVUR70QzB4HZQZ2HngfqeaotUCUFEXUnhiLW/I4fRTtg+r5P3VZ5NACPhqaFDAHY6kt5YfCRubcEnt64+OdKzi0gQ61NM6ahV9OgWjw8HaD67TjXdJ6xknImmGYbNUmT6gmCflhqvQVM2044cL6XWUI/pwRSz6NswxurGtHxIVWYx+/vxKrRZwo2g98TFMPMso7cXNyMFN9k72g+UfjjSmmqOeMCOWyBYRIBM8jz452xVUQadu0HzwRkj/iIQRGoff5HFWayxUkGLGLCBM9p3wd4NpA9fpyuRIO1mDXjyPPocDZTPVKFT4jUpM2gFpBBtM8GPlhx082M/Cs/6uL4XZrMBrOJGqdrEkdsLKJSMvBwuXQKCSStm3F/mMeq5gsbxHC4FGV16VuEUR5fsYvoJDQs2+0d/wDjGSW2ZvNIupVGEwumeL4HzqmN43JPJP5YNqtxO9sCZnKyANUHkH93wrqsIUAylAVRUpr8ZAljyLc9/LHVyNSnRUEAaKpYCZIEGflPfEqGXNMFoh4MHy5t8sWJn5nVJtEiDI9MTjw/7DuSeBXnqRNNFpqw94SHj7ZAEyfW+I1cmKbKkgkEHwg2IBMT88MauXRRqqTAJhVMwTHb4mPOFlLNg5jU00xHwXYmNgTHhGGeBasNy2UVIYkQrKgIfVKkeImnMEiLeuFlYqjF6auxCka2PJO4XZY4AxfUhSSlPQsgmbtYzPkJ5GA69V9Q1C8WG0+sbnA9NgoqUityZfiTx5jg4eNVJpp/YMD5TKB6bF0Iqhz49wxU3AA2vEzguvpRV0zGm0mYPN/LtgsLAKtQLdvkOf8AbAdTqJNhbyAwFVzvvDYm533JxblspU1XXSomTI/5OGqgxheZE2oVI1ERPf8AQYpeuVG8x5G041VXqymgtIUgxXdmMT6DCpuTpVQd4wFL6NNca0DZY1SupADHBtPpffGq6bmCyibErydj5n1xmhnVmBc8x+vHywz6fWM4EiVp6AOo5VnU1dQYq+movINx+/XCvY/sYadV6dUOYZqY8BHvGmwHf52wBSQufACSYgYdPAGrY26X1CSRVYumnePF/v2vjR9Pq03tKtuRuI7CDzjFZMnXCmCZj/fGn6XVZVM0/Ds0XIPePMdsaEqZpI0tLqYUaSCY5xXRz0NI2wvRFdZVvr+mI01I3tjutNErYsQSsb9++JVaSKBKi5giTbzwtp9U0zDBgN9MyJ4vvhxla4qUybT2Mfrvjy8+nTGiOWK6lhoII32gMAMd6zVP8RUQ8MQIHpHrzi/KZZGqKDIM2B4IvsNsSGSBrmqxBCsSAO/GKxaM02irNoEVUIPBaO+ATSVoYSApv9MR6rmGLamJE3+nBxTlxquSYFreYw70JFpyodZMynIFybYvWqvck+n4YAq5tVIC7ARY328t8UvmweIwnULdsYuUNxbvf9ziBpqSDfzv9IxGjRhdTSJ43+7Ef428HxKdo2Hrzjf8FsvQKBsDOwYzA9cR/gFIhAbjv9YnEMtReLDygQdsTpFxfSb2sRvxN8ZsJKj08LadPIO8nGd6apFeq4k2YC8Fidr+l4xoaVcncxB9dvLC45WKmlQpBaRIBALfv5YDTYbrQE9MvDkEBoiW+ESBadsD5ggVIWZMwCASQIhv8sbyDfFmYXSAjaIVwscwW9biZ+uDamUDlKihjDaJZdO4O17iBucBKwE8rTYVWYmQVlf7pE27n0xV1ZCqgEATMQZkflhjVgADSdXEcz57RbC/qiEruNQkgDvyJw0viMZ7XTpbQCO2Km6sSdifliWaTxTG+ByYwUCy5upN3C+m/wBcR1BuSfU/lgJxOCKSHBYAymseQw06e8HCmlODcq9xibChj1BXq/4dM3UajB3m0fS+E9KhUQLVAKgET5QcaTI0SteowBKwtz3IwcaII02g8YeMbVjiPP5QGKqQQ3xCJv3GCctkXRUqUybi6E73/PDKnTCKF4AgD9+uOU4UADYCMHpmzM6XVxqiD9MEZeqLgmR2wNUpAicUpShpkjFULQlpZDLgeJqjVJM6FUICO3hOrsST3xczqjKyv4WkFSIII3kxzxgHM+1BbwplAw4Z5B/0rxiFD2gOpRUySniaLMp9dLSp+Zxy2zolClhG1yJ1VlqAGIPPkBOKc7mNK6J+EjUfMzaTgDK9Q0FdKkDeHILAcglbT6YnmKX+I1pDHV5TGGEeEDOimSTN5P17m2BxmQATTaw89pPbn1wxXLhgQYGxBm0/ngHP9DqNJZVq2saCw4g/021fLAcjRhi0dyWYFSo2pCupZHO1jJ4vglcqFkmGI2kR9MJOiVlHvfduz2llZSpXyMjDo6kjVIJEjeCMOiTWcnqueYCYI2j5+uKlBuGUaTsZ353GLvfAxYEAYmoBAAEnttz39OcNo3VMDz3UaVFlLIdMXIeN7R3N+Rgqp1NqjK1NdK8qQSgEHxa2+JthG2BOs5CmPG9QUg1gCuqB5HSZMemBOjZiisBNbk+GWB0jm+wFhiTp7Lxhga1q9RJHuzqZTpKmdvUWx1+qUyq6wysAJYD7R+KfTF1LJ6iHZ2JmdzpjiO2Dlrpt4fWB+OMlRL0zFOqr1amvwh2ARyBxswndSY+uGj1yx0u5PiF1SFFmwo9qTNRNNwq3sLbWsbzHyxTlqtSqATIY8mbdoF9QH1wFgWsj2sVQeJyxmPIfLAlbNLqEmQCSYHa+/qMeyuVeoWBYsIMwY1RG5cRP0wdlVoLqFZyZJEKAxH9wXbf0tgK5OxxD1PL61NVE0qD4gSDv9qN4ny5whqJMY2md6Jl3DVKFQkqp+A2NtipnfGQzeXKRNrSR5/niiFkqJUaYG5xb/EqMLKuaPpij3k4ahaHbZgG2LMtVi/3YS06uCqBJ8hhWgaNl0nqOoaWa5J0jvpWT92G+kROofTGO6W81aV7I2omOykY0D5KmXJqNUSnGoshnb/4za88YMZUi6jjIyqpTCEmsix/UrfpgEOrfCyOO6tP3WI+mFWZp0dWmmzmbAtMHtIww6d0VlqBmqU9JBBDeGfS1yOMUutglFPRclSDz2vtjldG3BicEPR0QGMzsQOMT/gniQtv3tjdkLTRk3zAUCGUWkSe4mx8tsRyHUgdZBlkjxCSonk+nPrjK5bpTVHCgcx6Dk34/HGupdLFFBTpgyxAkcyRc+W/1xz9Ens6JcvdVQ0VmZFZt7Ei1vlhgiEwLXHJg/fhH1TPLSqhKiimCAfDMciTqPcDDkKwotUphDVCkgsPijfzG2M11eRI5Qmz+eg7urcQpIYd7j88V5T2pqUnhqxqUwCIBIYTsQDa2As51/NVRdKUf2T9zEgYpyPWob/Gy6vG7INBj+0SpwVQes0aXJZmm1c1Q/wAQ1MRHC6iT++cT/wCoiuxZpC2VZFwT5+cjjEcvQTNaaFKnVV68BdlCjSSWZxqOkAbRfVij2g6NUp0zUpOtakdKu1MMdLR4ZBAMHTdxtODGPojbDsmgpgjc8yCI9MWVnsYEA7wCduAJucAdPzBqqSxhdvEP6R4iBbAWTz/vFCgFZBdJ5AMT28sBv0CRZ1zPj3CgAljdg0cbC2EmV6uoRlsu5ggzMabH0Y4Z5xmAlQsRLT9IwqKpr1nWCglhoJJYGBBB5F79sZJMpGbiavpBV6CLUgsqqNayGsCO8NsBfFrVFU6UuSAb9yJiByMJ6GoUw6i5NxYcH5g4a+z1CrUp/wATpAUkjxFFJC3YLqYM5AjYYKZNqxH1fqDMwXZQQSBaSe/e/GBcvn2FzDkHSuoH5TBHGDM90+pqNVjoVmiW7XgyJtv6YHyeXD1o0hyoOmLqAIluNRvz8sInH0VLJo8xQqZfK+/WojFgGZQJgHcq03Im44IjCJOrqyGo6kajBGsj3i8E6RPhFweb9sP890d6VEx46D/EIuhPO1vXbuOcLcj0ymgDKdRIIJJggabbbWPHyw8dFuRdcIBp+1ykKuXyxYjkk6doJtudrk4p6krNT1VQqOXAVVFgum4nvIJw8y/TWo0CHKURHh2Z3YwFhQNhO5m+FHUukFXpZcKRo8IDbyT4z9Jv54avhLq2rM7Wy7D9YOI08k7cH9+uPpvW+hBazqF0gHwjjTxHe0YW/wDTB54m+RrB1R/xk1dmOy/SnnbGl6V7MFipqEm9lHPl3Pph307ohdgEWTPHHqeMbDJ9PTK02quQSiyT/T5DuTETgxuewuHHx/tmQ6j0FlcJTQalWXMwFLRpUei7nAedyjojalkBdMgzAnHX6/VqMzTo1GTHqecdzJ/wJLFi7xpiYC3mT3kYD3gKd7KaXSHZpom6kHxQQIvc73xZU9sGovFfLOXH2qbrwd4YSBjWdIy2mgqxcCT67/jAxks2NbMzbsfu4thu9idE9Ea3/qRS1BhlK1uSUH474PHtdls2oVMycvUJ2qKAR3F/DB7jCSplhBEDthFnuixdbjscZE5xa8HChaAgCWYd7sQJ52A7YAXNVatamitpe8h9uWkKDMADeccXJ62V6jMFqKRCuoOpUDKGG6SLjBvScwtOSl2VmaYGmCIiSdRi9ja5wKrYuwHI0DXzGmqnvJQkaSUTUhaJczbcwDJw/pZoqi01J0ifeMvCkbTwCd/I4rzfVhUUBrKZQrpChSCLqQNjP47xIB6bVb3j02JMIftQpWL2i5II/XAf5Dr8aB85nQrENAHfbE6C7sIgXJkEXNpmYwo6zkatJiNWumDY/EV/ysfKRfm2Cei0StM1rVNT6XpsLEA2Ntt/lhVx1krLnvA19neq18lVX3OitUrLA1LqCAEkhRrHiI7kWwT1b2wzAD0KyImoShoqKRR4AJ8JYMIkFT5EERiWW6jl8sgdQWqMDGowEF5A/M4AyHV1r5xXlfFqW45gm02iBg93eBXBKNt5D8urU6S6zBHxFjYazc9yY2xls5n2os1Ok5elTICyPhWZjyv9cbGrnwVBAiDK6TYkHzF8E5mmlak7Ko8SxUGkSCuzWub/AI4N/SUI3GxWlRqlFpGlgs/UWM9sJq+ZITxA+8BiJ38J+o5kYcZep7uvQpwBSzFOVWNm0+K5uBIFuJxX1Dp4cqdGu/hBBv3WR23F/LB0CrB83WNKgRYMrLF+yiQACL3G/fGmPtzRclPcI5DqQ1R9K6lVQGAUawYlSLKYF8CZX2cNcB6kUqdzJtI/yq1htE3wcf4dR/D0aalTcqAPEZ3YkXwvai0eNvJn+qa6pSiwKmWbSA3hF406hJt5nA2VpBGZW0EKL6iYY2uAL4J6tR/h2NZUClVBTci5hgJPY4Er16jqGYKobmPFzIJF/rhUzjlg2PROurJpsyxpJIO2nk+nljL5vqQLVnyFJnWnqPvakBafcII8RnadsdzOSWpTUINIkaiCbqATEHljbGmAoU8ocvTIk0ogDZmE3n1jDw/E6u8pxyIukdEDUP4zM1mrNEqGYhVee0+IrE9vLHum9Rir74j3hkiTJn0PfFWZqhsrl8vPwkvUm3iYk/8AHfHko6QFEwLD88VeHYsHeD6zlspSzNCm5XWI3kgiIkT9cQp+zNEX92x/uY/lGM7/AOmnXwxrZcyNJ1KeDvqHrN8b5h+zhuqeTd2sJglDJhQAAFA4XGV9ss4aqtRT4Uv6sAflCwPnjRe0PVBl6U/ac6V9eSfQTjI7CW7X+knCckqwgxy7ZiTV9yuuoGKxPhg2PONL7J10qq1RCGU227d1O2MlmOphQuXZSbETNtBNpOPeyWWq/wAQpozCsNbbDTyG4NuMBRtWGUqdH1OnyO+MYclU16dDEjgA99/TGwU9vu7Y4z+f34mMpUYjOZZkaHUr6/rhfUO+N/mU1Iy/1Aj5nyxgNgQd9iPPGHWRQaBC0qrMZAYHcyQdItsIXwziyj1BUpMQNLmQB2J3NrG3PlgrqlKpRy49zUaGEMispJ2JJU7d7cXxmA8yFkze5BP4Xw+2c1WjVvnWr0qQVhrULIa3IAM8jYHC/O0GSqJ0iV+yZA4IBj7vTAFNK6w2mx8QvcAj7sP8r7NPWQVDV91JlQQp1bSRJBAPljKovJlFzdIX5Y1abOEhxU+NagJVvOdxEfcMU9IYafdg3JNpPe0d9t8Ouv0zRQ0ysBQSCrFgQYgktexAt5nC3p1MgXjwLFp+Jp573mPTATwFxadMo6pRWoqFSSVcIVg3DKX1WtvIxT0xWo1UZlPhJta8iJ8oBkYceyWaoA1BmdPumYLUZyxQxOkHTdLk6ai3E7xMq62YSlVdqYBppVIXVuUmRfm1p8sN4KbZj4RBJEWgDn5Yl06uKbq0G7AE8wTeRaI3wMmc8AeAqG8jmfL8xjvvVIjVcyLjv5Ym84DGXV2iqihquffOHehmHKKQNQX7AQgiQ06oIjw4Oqe2IowSSZsEB38x2AI+K0k2BAnGU6c5r1jQeCXT3YaLkiyG/mo88BPkn8fhI0QpnvtA+YOGcbov/LV+2EZ3q2Yd3M+FmkovEbaQTtBvGGHserLVqajDOPBLXiZJj04whylN2USQw1ReZA7yNo7DD7pvSCteUIf3chiII1RYyO4v5YDWCEpXgj7SJ41A1ESACSSCZkgT57450/KuG97AYqRqVuSYiOPynHXy/vavi+GlcjVYHzn52wf0ClT0VCksocgSZBEbAR3nE1qibQXVqlkkKAKjgd4jxEYGo1NbFhsHn1iw+QxdmFCvANkGr5lfywv6U49xJ2IJ+pY/pikUdEFUSrIdPNXMipUjSoLDxTrZpAMeQwTV6M0kJVYW5/TCL+NZRAIjz9OMeyvtLXpnxQ6HcEQfkf1xdpkbXhrOlocuFKHxLcnueT3x9T6F1tMzRFRbE2Yf0tyPTnHyAdZp1EOgw3KtY339cV0euVcstT3baRUQq07QRdvUAwDgKWaDCP42zUe1HV/f1yZ8CeFfrc/M/hjN9T9sgiGkg11CCNX2UHJ8z+GM8Oo1Go+7Sy/1n4iOQJsPXFeW6QSpBY8f7b4WSQY3sX6dRJkm0T/zjc9O9saNGii06LArYoCAP7tV5JPfGfHRxA0mO84oz1DQQPIGT3kz+WHTi8AakssZdT9rK9V9Qc0wDKqhiIjc/a+cjHD7X5rVq981uIGn00jfAGaRdCshkCx9e+IdIqp/EUveiU1ify+/D1GrQjck8n0zpmeepQV6iaGIuvzsRyPngTN9Ppu0sg8U3G/1GC2zY1GTeYP1jGb9qq7LUADELpBAB9ZxyvZ0R+AGTymV1ay9Rm2lql9o2UdsWv0TIkybGfsuRjLmkzNoQ+MkQNv2cD0pYAENqk6m1SLHbThekiv8sPhuFyuQQGSpP+eox+4mPuxDP+1dFFADBgRGlCLD0IM+mMVmbnSAoBiYUA/6jJjEcplgSZFhsRvNzYRe2C4XsX+av6o0tPMpWUuiWU+K0DSTuQDuDe2BM1VZBp8yWYjUJJt4ebR91hvi3pNdQ3uwAFKkMYm5t+YMbWwB1Mix2Y2ie1vxxkvCcm9sYdFprVYGAFJ0VVWQGIEqQO15jgjAue6ERmmp1CdIGrUALrIg/Qx8sUdIzIpHVO5v2tafvxsM9TSvTWsPipCDB3RjefIHDN0zdVKFrYOh0Kq0mMKIlj2HP/GJKm00wftBgyiTa+AhkxUFqgIEniRbAtKj7sGbyZn058sGkcrbIIj0a1NyHYq61JlRCK8jYyNzaJOCPaKrpzuZalqRfelrkTBMxon4ZJI8jiVDJ+9hys2h2JMlQTA8iO+K/bNBVC1tEHRTTVIhiqhW0iJiwE84a/Cq+lA6iC5puihifE4JBMbkgbSDg/o6INYorYkamJJgDym5wgyFLwmZ7yPPzN/2cNkWaFT3YJ8ZLMLQQAIxOWjWg3pVAOdKq596fhbnzZiAAPtX2AJ4wVluqUkqilQDOhJU1V+DUBMKN9P+YxPaMZ/M9QOXpiirEtWA1tytOfgU8auT2EcnGj6ZnKVRToAUkRpiAREAHzjnDQ4uy2K3Qoz/ALytnGoU30Ssk9wEn1OLV9m638Kr61YIGOkBgSJjA3tN0/3VdaiMytUQtM/CRAERtY4t6S7sv2jETcxfa8xgpdYqiqzsP6NlMmaa++Rw+zEzBPcRxinrnTsqKbe4Vi5uDqMD5HBBy7XJH3rby3xTUpNpuLDmcDs7G6xqhX0rO0qdNg1NWYGVLTEcQv64GzaGq8DYwWjaTfA/Vai62A2/Pm3GGVPMIEEFSxAw8l6CPxnhSAIQD9+mDKdOBGA8qpa+DqC+d59dzibsqtCp85UpsdUGRtxfscE9G6ZTzBJq1whmAsjU3MjVYDGtb2MpsfHraLXbSPW18K8t7BFSDU926i5VWewEmNxuPpiikvNnO07/AELupexjqC1JxVHaIb6izHCfI9Iq1KoSDTi5LAjSBBm/OLcn1R6QIpsyDfT8/M/hj6FkqL1kSqoAV1BEk78j6jBk3FAUU3gDz9MOIPxd+8d8Ic/npCI/xLIvyN/x/HGqr9OcC+m3Ekk+gx806tn2qv7wqFglQB5MRfz2xCrKp0W9Mrr75XpjxB1KkqRKzcD0xXWywWpXBqIh94TpfwmDJkbgj6YL9zoo3jWt1IYEW+8YW5/Ls+Y0E6yYhm8xN/pvil2iMWQzGgEAOG76AbecnFuXy7RYaAd5Msfp2M/6T3xDJ0CzNBWQDpgWYgn4T+7YIy1JwwGsDcTA5G3i22+uFyUujxzAR0CwNJuBuZm5Py3wd1Kkp1A3nxoR5/FbfcYE9zTpiGqmGmDoBgx/UtyCcQzGsU11A6Ug6wf2cCgKVlefyPuSoI1QnjB7kzxxGNB7Cu9RqlwtMCIAvcWABtHmcZnKux0lgGG8T4vuN/8AbGu9mqbGnUhwPEAGFrEA7HnjDSyNxOnQZVysO1MnuB4fQgz6dsSr9ODAaFMTdQtvUtMnBFbMzTJtri034iT+uFp6j9kWk3iLkG9xweMSSadiTj+TBqWQRcy+twNgovFxO0+WB+v5ZACi1JOnULfa1AwY8sE9Qq6tbKxDFQNUfCJuQI7Wwry9b3pL15YKAqtBUmJABA+LUvO4xWLsROkCdJR3IEQp5t+sYdtlTSRiDGsyVRgZJ5MTAAvjN9I6e7kNA0KRI7lb7euHlTqM1L6tKbFSo8UwQZtEEWHbCzzgFkT0ilWcuajxp7gGw/qPHMYVU8pVQlqJ1x/Tz8uflg7/AKc6m9RQVMCCO9tXl54Kyes1PFErM7WAsCCPrjRbQLO+0XUP/cZdGWyoEeedSLqtxBwz9naa0kqqAJqNN72UbLPrhB7c9R95WQBQAo3+0b8/TDPL52iUUCqLDklTPO+H8LKPY0CuGEGNu2Kq1Kmy6SBBsR5YUDNMbBlI8mGKqjEAsQLCZkbyAMCwLiZlczUhnsANRtHAPHyGGrezpakKgn4A0byN4HOAc7k2esyD4pt6RIONXnM8TRNOkksECyfIAHbFbpEXsWdHzAK+7kSNvTBjMFZSSBDLtfkflgHJt4B4E1DuLj1PpjlZtIJMRv5TxiUjsj/U23UfahKYdrnTNp0+kYx/VfbivWUp4UVhBCi8Hu+/0wu6rnGeAwaDeY/ZwJQdJ8eoDfb6YeCSyQlJ6s1fsgaTo6FQ72ZveKCAI0jTjU9PrCmop04CqLAbAyT3x84o5qkgOn3gB3Okn5Yvpe0tKlsaknkLH3E4WVthtJBVfqlbJViaje9Wr4rMYs14nYg2wgWtqqVFOzMW+pJw5/8A7gbFWZSZuqSDbYnGczFaXLC0km/YmcF5DGQ0zmY4a40xHn332xV1BoenUtemBveRbjjFfVf5y/2DF3tB/Io+jf8A6OCtEvRaWvILaV+sDkdvlhjVrzTn36sTbSR4/wAL4GpbN/bhbU4wFkoxzUokoNFJgL6nbe0ahB2xXnswKlwsKgA5Np5ONh1j/tanp/44x2U/7et/aPxwPRT2VSqQyIbC5UAXH90Th/7N1alKiymmRqaZYcaRgeh9n/6zgnJ/9on935DGZl9GuU6safhjwztF55vzifUs4rDUdR9APkBgBfzP4Y4Nj6YnYXNgeYqENYGQb8z5W24xbm+ryVVlUAWLaZOqPijmPywRT5/vP5Yz/UfiH95w0dEhvTphoH+YklIAkzeDxtbFVPLjSdIYkG+oczOkRb5450zY+v6YMzW5/u/TCWMVVKAqMda78AXPkfI7/LB1DJIHALPLbggbQSYjiAcTo/FT9B+BxdT/AO8pf/U//wCXwYZdCGM9pKMOrQfEoJ9f+CMc6YgZoMEaZP4Yde1f8v5L+WEnRN3/ALf/ACxXwtxFuYySqdrek44mUWJjjzjD7pvxD5Yn13+RV9R+OFOgzlTMMtT3ijUAoBPlth5SYuikMFDCY5wlqfym9Pzw56b/AC6f9i/hhno5quRHNFaYB1gkj4cBNLeOoYQbDjHM1/M+eJ9S/kr8sJ6dNUhgKakA2mBhZWrFW01Ij7DjY+RwXT2H9o/LCnq/wr6n8sMjlkkggZoLP2lPGIPlVqXABwDR2wZ0vfGeB+KKPDpf+X7sDZ7KxeItjQLhZ1jn0xkNyqlg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20484" name="AutoShape 4" descr="data:image/jpeg;base64,/9j/4AAQSkZJRgABAQAAAQABAAD/2wCEAAkGBhQSERUTExQWFRUVGB0ZGRgXFxoeHhsaHBgYGxodHRccICcfGSAkHRgaHy8gJCcpLCwsGB4xNTAqNSYrLCkBCQoKDgwOGg8PGikdHx8pKSkpKSkpKSkpKSkpKSkpKSkpKSkpKSkpKSkpKSkpNiksKSkpKTUsKSwsLCksKSkpKf/AABEIAKkA8AMBIgACEQEDEQH/xAAbAAACAwEBAQAAAAAAAAAAAAAEBQIDBgEAB//EAD8QAAIBAgUCAwUGBAUDBQEAAAECEQMhAAQSMUEFUSJhcQYTMoGRQqGxwdHwFDNSciNikuHxFTTCByRjc7IW/8QAGQEAAwEBAQAAAAAAAAAAAAAAAQIDAAQF/8QAJBEAAgICAwEAAgIDAAAAAAAAAAECESExAxJBUSJhEzIEQnH/2gAMAwEAAhEDEQA/AFWW6kyvTp1QusSmr+pCOR3BweqHUYHkQdowO3TnrgeEATcgAEec7yMEFzRhMwZRrJWA+5hxhHXagW6OihUMqqwsETPnZZ74llKqpA+0xuAY9LD8ccYe68QJgsLySIPp3xWXeo/u1RaX2gGMsVjdeIm03Plhv0DINSq6qoBAIpKf9TmB6wPxxdmMwSmpzIUwOASL8bwbX7YIyHT6S0gy/EyzMkkmNj88AZvNkkeGVBCXsJY+LBaawLh5KMpmCn/uGBI1Gb722+pGH61aGYAsAd78xE37cYtzeV1KyCAW42E8nCXK9OIhgDEspgSbzcd4tgtOINgnUMiJZAToDgNpNiLcHc25wTkulhmin4aAUl2MlwB/m2luw2nEa2XKhqWqWBBBn4pmJ7HB3VKZpUadAAw38wrtMbYKdKjVeQrN1GZkAUheEB+ACIluW798N+qdTatTpgr4kmWtftbiBhWqDSumdhzM24OOUq7E6Zj19cXhFVZNyJIWB2NvPjFWY6tpiOSDJET2EYMWdwTbid/LCjNOwYE01UiDJYMJJ3A8u2Jcnb6ZYK8/mJCsAFM7kW5iMRyldGJ12Y2nbAuazAtMMFN9JtPb/bFb5apaAFWdgOfy/wBsQkv2Yb0coqvIBk2aP3c4W+0NB2an4QFAJtc8SW+yF2+/DWg2gLTOpWABViLNfcR9L47n8vURG1lDrUixkdobkYhGfIndDUqM10/phq61VQrqoYiQQwJAEdt8RyPVWEUwpZS10FzIsYAxpum9NWk2sHxFAmmLQALn9MXLSpqCAqDVawG3a17m+O1cgOqQDRzYp1KrNQZ1dCqFvDoJ3Im3yGJ5bqiOnuqysrlQsmAGMRZ+Pn2xeHUSBt2N/wAcc/6bRdSvwqRcRYeccfLAU8mFvTuu0qb+BDpIKlKrk0zIAMkGQTEyvlg6v7S6nag4pmmwUHQ7tpkSfF8Xl5RvjO9Z6JUoFQxVg5Oki5gbSPn92NS3sjlf4RXBZK9VVdVqsZkDxaCtiD2O2K2jIMy3QK5pjM5V6LJVXSqtBaAbqPeCNXoZxoPZvqBp0R73JhCH0BlQA6om6HxDvaRjJ9FUUFgZioCQCaISU3m7Gwv88ar2Zru6IHqCqEqkhSQHUBTpOom6icK9lYmvy+cV50GYj7xIEcYtOAel1EIIDo1RiWYKyk3HIB4GDzhRzmOHHceJxjHyLp9pvPNjGPZvqQYQUJXnlT3/AOcLMqzAEE7zA2gdp5OI5uqLlgewEW+62Obk4pznekSUktA+XzxpAwuqjI8G5S/2T2w5yqU69H4/eAMSDswVhcDsQecLsvUAQCwBi3174EfLsja6XhYbgTpI5tivEpx/sHteAxqzUqTUydTUyFQ9w1lv6YLy+QVSA3iAWbjkn79t8Jn6wxq03K2UQyxBuQZIxpAWUFyLGNPM2tI4gzPril5DRPOZjQpfYAD74GO0M0Sq2uVnFDwwMmSOD39Of9sWpSFnfwqoi3PpjXkV5wigZZUc13uxAj1AI/PEaRLA8mzRHM8d98TzNRnaQDGyqBNv1xA0IaDIPbVE/dbCW9mfw5SoNYMpAHy9Ldr4NfNUU8DVAGUTMHft3Nr4Wp1Ji2kaSUGllM3Ha/becD16qsoZ6bldROpYteB5k4z5bE60aapQUU2dX1CxFsZ3rNQVAQIUAwHLQJ5IAub4pNVlUB6hep8Qogmw/qqFYAG03x2v7RU5RI1iytUQQJMltA8oF8aPb0LaoX1aJ06URSqBdVVFMMSDcs22CqWZYIW8OvyaRa9vPBmVyoYFmP8AhhpufDcTcc/PthBTrjVfWyMdQFSYbcfK31wGrwwJFtas7HUzSpIiLbQT6xh5lV1tq8IEC69jcz5wcIc6RJ0oEpwIBv4+/wCW2HXTjpoJqABMm3abeuC1gyQRms34iFGA3zJxVWzNyMDe8m158sAzDBXxbTzd8ABSN4Hqb44lUD7Q+uCAeakqIab/AAm4jdTwwPBBAwHmOmM2lGDs621ICqydyCxi/YY9lnBFiCcc64jsiFC0g6Ss2g7GNsaLyGgrL5oUlHhHvUs0fC68akPM8jB1HrFNsxRqKdBDXXSugrysmwPmcKOl1EpuKVUR70QzB4HZQZ2HngfqeaotUCUFEXUnhiLW/I4fRTtg+r5P3VZ5NACPhqaFDAHY6kt5YfCRubcEnt64+OdKzi0gQ61NM6ahV9OgWjw8HaD67TjXdJ6xknImmGYbNUmT6gmCflhqvQVM2044cL6XWUI/pwRSz6NswxurGtHxIVWYx+/vxKrRZwo2g98TFMPMso7cXNyMFN9k72g+UfjjSmmqOeMCOWyBYRIBM8jz452xVUQadu0HzwRkj/iIQRGoff5HFWayxUkGLGLCBM9p3wd4NpA9fpyuRIO1mDXjyPPocDZTPVKFT4jUpM2gFpBBtM8GPlhx082M/Cs/6uL4XZrMBrOJGqdrEkdsLKJSMvBwuXQKCSStm3F/mMeq5gsbxHC4FGV16VuEUR5fsYvoJDQs2+0d/wDjGSW2ZvNIupVGEwumeL4HzqmN43JPJP5YNqtxO9sCZnKyANUHkH93wrqsIUAylAVRUpr8ZAljyLc9/LHVyNSnRUEAaKpYCZIEGflPfEqGXNMFoh4MHy5t8sWJn5nVJtEiDI9MTjw/7DuSeBXnqRNNFpqw94SHj7ZAEyfW+I1cmKbKkgkEHwg2IBMT88MauXRRqqTAJhVMwTHb4mPOFlLNg5jU00xHwXYmNgTHhGGeBasNy2UVIYkQrKgIfVKkeImnMEiLeuFlYqjF6auxCka2PJO4XZY4AxfUhSSlPQsgmbtYzPkJ5GA69V9Q1C8WG0+sbnA9NgoqUityZfiTx5jg4eNVJpp/YMD5TKB6bF0Iqhz49wxU3AA2vEzguvpRV0zGm0mYPN/LtgsLAKtQLdvkOf8AbAdTqJNhbyAwFVzvvDYm533JxblspU1XXSomTI/5OGqgxheZE2oVI1ERPf8AQYpeuVG8x5G041VXqymgtIUgxXdmMT6DCpuTpVQd4wFL6NNca0DZY1SupADHBtPpffGq6bmCyibErydj5n1xmhnVmBc8x+vHywz6fWM4EiVp6AOo5VnU1dQYq+movINx+/XCvY/sYadV6dUOYZqY8BHvGmwHf52wBSQufACSYgYdPAGrY26X1CSRVYumnePF/v2vjR9Pq03tKtuRuI7CDzjFZMnXCmCZj/fGn6XVZVM0/Ds0XIPePMdsaEqZpI0tLqYUaSCY5xXRz0NI2wvRFdZVvr+mI01I3tjutNErYsQSsb9++JVaSKBKi5giTbzwtp9U0zDBgN9MyJ4vvhxla4qUybT2Mfrvjy8+nTGiOWK6lhoII32gMAMd6zVP8RUQ8MQIHpHrzi/KZZGqKDIM2B4IvsNsSGSBrmqxBCsSAO/GKxaM02irNoEVUIPBaO+ATSVoYSApv9MR6rmGLamJE3+nBxTlxquSYFreYw70JFpyodZMynIFybYvWqvck+n4YAq5tVIC7ARY328t8UvmweIwnULdsYuUNxbvf9ziBpqSDfzv9IxGjRhdTSJ43+7Ef428HxKdo2Hrzjf8FsvQKBsDOwYzA9cR/gFIhAbjv9YnEMtReLDygQdsTpFxfSb2sRvxN8ZsJKj08LadPIO8nGd6apFeq4k2YC8Fidr+l4xoaVcncxB9dvLC45WKmlQpBaRIBALfv5YDTYbrQE9MvDkEBoiW+ESBadsD5ggVIWZMwCASQIhv8sbyDfFmYXSAjaIVwscwW9biZ+uDamUDlKihjDaJZdO4O17iBucBKwE8rTYVWYmQVlf7pE27n0xV1ZCqgEATMQZkflhjVgADSdXEcz57RbC/qiEruNQkgDvyJw0viMZ7XTpbQCO2Km6sSdifliWaTxTG+ByYwUCy5upN3C+m/wBcR1BuSfU/lgJxOCKSHBYAymseQw06e8HCmlODcq9xibChj1BXq/4dM3UajB3m0fS+E9KhUQLVAKgET5QcaTI0SteowBKwtz3IwcaII02g8YeMbVjiPP5QGKqQQ3xCJv3GCctkXRUqUybi6E73/PDKnTCKF4AgD9+uOU4UADYCMHpmzM6XVxqiD9MEZeqLgmR2wNUpAicUpShpkjFULQlpZDLgeJqjVJM6FUICO3hOrsST3xczqjKyv4WkFSIII3kxzxgHM+1BbwplAw4Z5B/0rxiFD2gOpRUySniaLMp9dLSp+Zxy2zolClhG1yJ1VlqAGIPPkBOKc7mNK6J+EjUfMzaTgDK9Q0FdKkDeHILAcglbT6YnmKX+I1pDHV5TGGEeEDOimSTN5P17m2BxmQATTaw89pPbn1wxXLhgQYGxBm0/ngHP9DqNJZVq2saCw4g/021fLAcjRhi0dyWYFSo2pCupZHO1jJ4vglcqFkmGI2kR9MJOiVlHvfduz2llZSpXyMjDo6kjVIJEjeCMOiTWcnqueYCYI2j5+uKlBuGUaTsZ353GLvfAxYEAYmoBAAEnttz39OcNo3VMDz3UaVFlLIdMXIeN7R3N+Rgqp1NqjK1NdK8qQSgEHxa2+JthG2BOs5CmPG9QUg1gCuqB5HSZMemBOjZiisBNbk+GWB0jm+wFhiTp7Lxhga1q9RJHuzqZTpKmdvUWx1+qUyq6wysAJYD7R+KfTF1LJ6iHZ2JmdzpjiO2Dlrpt4fWB+OMlRL0zFOqr1amvwh2ARyBxswndSY+uGj1yx0u5PiF1SFFmwo9qTNRNNwq3sLbWsbzHyxTlqtSqATIY8mbdoF9QH1wFgWsj2sVQeJyxmPIfLAlbNLqEmQCSYHa+/qMeyuVeoWBYsIMwY1RG5cRP0wdlVoLqFZyZJEKAxH9wXbf0tgK5OxxD1PL61NVE0qD4gSDv9qN4ny5whqJMY2md6Jl3DVKFQkqp+A2NtipnfGQzeXKRNrSR5/niiFkqJUaYG5xb/EqMLKuaPpij3k4ahaHbZgG2LMtVi/3YS06uCqBJ8hhWgaNl0nqOoaWa5J0jvpWT92G+kROofTGO6W81aV7I2omOykY0D5KmXJqNUSnGoshnb/4za88YMZUi6jjIyqpTCEmsix/UrfpgEOrfCyOO6tP3WI+mFWZp0dWmmzmbAtMHtIww6d0VlqBmqU9JBBDeGfS1yOMUutglFPRclSDz2vtjldG3BicEPR0QGMzsQOMT/gniQtv3tjdkLTRk3zAUCGUWkSe4mx8tsRyHUgdZBlkjxCSonk+nPrjK5bpTVHCgcx6Dk34/HGupdLFFBTpgyxAkcyRc+W/1xz9Ens6JcvdVQ0VmZFZt7Ei1vlhgiEwLXHJg/fhH1TPLSqhKiimCAfDMciTqPcDDkKwotUphDVCkgsPijfzG2M11eRI5Qmz+eg7urcQpIYd7j88V5T2pqUnhqxqUwCIBIYTsQDa2As51/NVRdKUf2T9zEgYpyPWob/Gy6vG7INBj+0SpwVQes0aXJZmm1c1Q/wAQ1MRHC6iT++cT/wCoiuxZpC2VZFwT5+cjjEcvQTNaaFKnVV68BdlCjSSWZxqOkAbRfVij2g6NUp0zUpOtakdKu1MMdLR4ZBAMHTdxtODGPojbDsmgpgjc8yCI9MWVnsYEA7wCduAJucAdPzBqqSxhdvEP6R4iBbAWTz/vFCgFZBdJ5AMT28sBv0CRZ1zPj3CgAljdg0cbC2EmV6uoRlsu5ggzMabH0Y4Z5xmAlQsRLT9IwqKpr1nWCglhoJJYGBBB5F79sZJMpGbiavpBV6CLUgsqqNayGsCO8NsBfFrVFU6UuSAb9yJiByMJ6GoUw6i5NxYcH5g4a+z1CrUp/wATpAUkjxFFJC3YLqYM5AjYYKZNqxH1fqDMwXZQQSBaSe/e/GBcvn2FzDkHSuoH5TBHGDM90+pqNVjoVmiW7XgyJtv6YHyeXD1o0hyoOmLqAIluNRvz8sInH0VLJo8xQqZfK+/WojFgGZQJgHcq03Im44IjCJOrqyGo6kajBGsj3i8E6RPhFweb9sP890d6VEx46D/EIuhPO1vXbuOcLcj0ymgDKdRIIJJggabbbWPHyw8dFuRdcIBp+1ykKuXyxYjkk6doJtudrk4p6krNT1VQqOXAVVFgum4nvIJw8y/TWo0CHKURHh2Z3YwFhQNhO5m+FHUukFXpZcKRo8IDbyT4z9Jv54avhLq2rM7Wy7D9YOI08k7cH9+uPpvW+hBazqF0gHwjjTxHe0YW/wDTB54m+RrB1R/xk1dmOy/SnnbGl6V7MFipqEm9lHPl3Pph307ohdgEWTPHHqeMbDJ9PTK02quQSiyT/T5DuTETgxuewuHHx/tmQ6j0FlcJTQalWXMwFLRpUei7nAedyjojalkBdMgzAnHX6/VqMzTo1GTHqecdzJ/wJLFi7xpiYC3mT3kYD3gKd7KaXSHZpom6kHxQQIvc73xZU9sGovFfLOXH2qbrwd4YSBjWdIy2mgqxcCT67/jAxks2NbMzbsfu4thu9idE9Ea3/qRS1BhlK1uSUH474PHtdls2oVMycvUJ2qKAR3F/DB7jCSplhBEDthFnuixdbjscZE5xa8HChaAgCWYd7sQJ52A7YAXNVatamitpe8h9uWkKDMADeccXJ62V6jMFqKRCuoOpUDKGG6SLjBvScwtOSl2VmaYGmCIiSdRi9ja5wKrYuwHI0DXzGmqnvJQkaSUTUhaJczbcwDJw/pZoqi01J0ifeMvCkbTwCd/I4rzfVhUUBrKZQrpChSCLqQNjP47xIB6bVb3j02JMIftQpWL2i5II/XAf5Dr8aB85nQrENAHfbE6C7sIgXJkEXNpmYwo6zkatJiNWumDY/EV/ysfKRfm2Cei0StM1rVNT6XpsLEA2Ntt/lhVx1krLnvA19neq18lVX3OitUrLA1LqCAEkhRrHiI7kWwT1b2wzAD0KyImoShoqKRR4AJ8JYMIkFT5EERiWW6jl8sgdQWqMDGowEF5A/M4AyHV1r5xXlfFqW45gm02iBg93eBXBKNt5D8urU6S6zBHxFjYazc9yY2xls5n2os1Ok5elTICyPhWZjyv9cbGrnwVBAiDK6TYkHzF8E5mmlak7Ko8SxUGkSCuzWub/AI4N/SUI3GxWlRqlFpGlgs/UWM9sJq+ZITxA+8BiJ38J+o5kYcZep7uvQpwBSzFOVWNm0+K5uBIFuJxX1Dp4cqdGu/hBBv3WR23F/LB0CrB83WNKgRYMrLF+yiQACL3G/fGmPtzRclPcI5DqQ1R9K6lVQGAUawYlSLKYF8CZX2cNcB6kUqdzJtI/yq1htE3wcf4dR/D0aalTcqAPEZ3YkXwvai0eNvJn+qa6pSiwKmWbSA3hF406hJt5nA2VpBGZW0EKL6iYY2uAL4J6tR/h2NZUClVBTci5hgJPY4Er16jqGYKobmPFzIJF/rhUzjlg2PROurJpsyxpJIO2nk+nljL5vqQLVnyFJnWnqPvakBafcII8RnadsdzOSWpTUINIkaiCbqATEHljbGmAoU8ocvTIk0ogDZmE3n1jDw/E6u8pxyIukdEDUP4zM1mrNEqGYhVee0+IrE9vLHum9Rir74j3hkiTJn0PfFWZqhsrl8vPwkvUm3iYk/8AHfHko6QFEwLD88VeHYsHeD6zlspSzNCm5XWI3kgiIkT9cQp+zNEX92x/uY/lGM7/AOmnXwxrZcyNJ1KeDvqHrN8b5h+zhuqeTd2sJglDJhQAAFA4XGV9ss4aqtRT4Uv6sAflCwPnjRe0PVBl6U/ac6V9eSfQTjI7CW7X+knCckqwgxy7ZiTV9yuuoGKxPhg2PONL7J10qq1RCGU227d1O2MlmOphQuXZSbETNtBNpOPeyWWq/wAQpozCsNbbDTyG4NuMBRtWGUqdH1OnyO+MYclU16dDEjgA99/TGwU9vu7Y4z+f34mMpUYjOZZkaHUr6/rhfUO+N/mU1Iy/1Aj5nyxgNgQd9iPPGHWRQaBC0qrMZAYHcyQdItsIXwziyj1BUpMQNLmQB2J3NrG3PlgrqlKpRy49zUaGEMispJ2JJU7d7cXxmA8yFkze5BP4Xw+2c1WjVvnWr0qQVhrULIa3IAM8jYHC/O0GSqJ0iV+yZA4IBj7vTAFNK6w2mx8QvcAj7sP8r7NPWQVDV91JlQQp1bSRJBAPljKovJlFzdIX5Y1abOEhxU+NagJVvOdxEfcMU9IYafdg3JNpPe0d9t8Ouv0zRQ0ysBQSCrFgQYgktexAt5nC3p1MgXjwLFp+Jp573mPTATwFxadMo6pRWoqFSSVcIVg3DKX1WtvIxT0xWo1UZlPhJta8iJ8oBkYceyWaoA1BmdPumYLUZyxQxOkHTdLk6ai3E7xMq62YSlVdqYBppVIXVuUmRfm1p8sN4KbZj4RBJEWgDn5Yl06uKbq0G7AE8wTeRaI3wMmc8AeAqG8jmfL8xjvvVIjVcyLjv5Ym84DGXV2iqihquffOHehmHKKQNQX7AQgiQ06oIjw4Oqe2IowSSZsEB38x2AI+K0k2BAnGU6c5r1jQeCXT3YaLkiyG/mo88BPkn8fhI0QpnvtA+YOGcbov/LV+2EZ3q2Yd3M+FmkovEbaQTtBvGGHserLVqajDOPBLXiZJj04whylN2USQw1ReZA7yNo7DD7pvSCteUIf3chiII1RYyO4v5YDWCEpXgj7SJ41A1ESACSSCZkgT57450/KuG97AYqRqVuSYiOPynHXy/vavi+GlcjVYHzn52wf0ClT0VCksocgSZBEbAR3nE1qibQXVqlkkKAKjgd4jxEYGo1NbFhsHn1iw+QxdmFCvANkGr5lfywv6U49xJ2IJ+pY/pikUdEFUSrIdPNXMipUjSoLDxTrZpAMeQwTV6M0kJVYW5/TCL+NZRAIjz9OMeyvtLXpnxQ6HcEQfkf1xdpkbXhrOlocuFKHxLcnueT3x9T6F1tMzRFRbE2Yf0tyPTnHyAdZp1EOgw3KtY339cV0euVcstT3baRUQq07QRdvUAwDgKWaDCP42zUe1HV/f1yZ8CeFfrc/M/hjN9T9sgiGkg11CCNX2UHJ8z+GM8Oo1Go+7Sy/1n4iOQJsPXFeW6QSpBY8f7b4WSQY3sX6dRJkm0T/zjc9O9saNGii06LArYoCAP7tV5JPfGfHRxA0mO84oz1DQQPIGT3kz+WHTi8AakssZdT9rK9V9Qc0wDKqhiIjc/a+cjHD7X5rVq981uIGn00jfAGaRdCshkCx9e+IdIqp/EUveiU1ify+/D1GrQjck8n0zpmeepQV6iaGIuvzsRyPngTN9Ppu0sg8U3G/1GC2zY1GTeYP1jGb9qq7LUADELpBAB9ZxyvZ0R+AGTymV1ay9Rm2lql9o2UdsWv0TIkybGfsuRjLmkzNoQ+MkQNv2cD0pYAENqk6m1SLHbThekiv8sPhuFyuQQGSpP+eox+4mPuxDP+1dFFADBgRGlCLD0IM+mMVmbnSAoBiYUA/6jJjEcplgSZFhsRvNzYRe2C4XsX+av6o0tPMpWUuiWU+K0DSTuQDuDe2BM1VZBp8yWYjUJJt4ebR91hvi3pNdQ3uwAFKkMYm5t+YMbWwB1Mix2Y2ie1vxxkvCcm9sYdFprVYGAFJ0VVWQGIEqQO15jgjAue6ERmmp1CdIGrUALrIg/Qx8sUdIzIpHVO5v2tafvxsM9TSvTWsPipCDB3RjefIHDN0zdVKFrYOh0Kq0mMKIlj2HP/GJKm00wftBgyiTa+AhkxUFqgIEniRbAtKj7sGbyZn058sGkcrbIIj0a1NyHYq61JlRCK8jYyNzaJOCPaKrpzuZalqRfelrkTBMxon4ZJI8jiVDJ+9hys2h2JMlQTA8iO+K/bNBVC1tEHRTTVIhiqhW0iJiwE84a/Cq+lA6iC5puihifE4JBMbkgbSDg/o6INYorYkamJJgDym5wgyFLwmZ7yPPzN/2cNkWaFT3YJ8ZLMLQQAIxOWjWg3pVAOdKq596fhbnzZiAAPtX2AJ4wVluqUkqilQDOhJU1V+DUBMKN9P+YxPaMZ/M9QOXpiirEtWA1tytOfgU8auT2EcnGj6ZnKVRToAUkRpiAREAHzjnDQ4uy2K3Qoz/ALytnGoU30Ssk9wEn1OLV9m638Kr61YIGOkBgSJjA3tN0/3VdaiMytUQtM/CRAERtY4t6S7sv2jETcxfa8xgpdYqiqzsP6NlMmaa++Rw+zEzBPcRxinrnTsqKbe4Vi5uDqMD5HBBy7XJH3rby3xTUpNpuLDmcDs7G6xqhX0rO0qdNg1NWYGVLTEcQv64GzaGq8DYwWjaTfA/Vai62A2/Pm3GGVPMIEEFSxAw8l6CPxnhSAIQD9+mDKdOBGA8qpa+DqC+d59dzibsqtCp85UpsdUGRtxfscE9G6ZTzBJq1whmAsjU3MjVYDGtb2MpsfHraLXbSPW18K8t7BFSDU926i5VWewEmNxuPpiikvNnO07/AELupexjqC1JxVHaIb6izHCfI9Iq1KoSDTi5LAjSBBm/OLcn1R6QIpsyDfT8/M/hj6FkqL1kSqoAV1BEk78j6jBk3FAUU3gDz9MOIPxd+8d8Ic/npCI/xLIvyN/x/HGqr9OcC+m3Ekk+gx806tn2qv7wqFglQB5MRfz2xCrKp0W9Mrr75XpjxB1KkqRKzcD0xXWywWpXBqIh94TpfwmDJkbgj6YL9zoo3jWt1IYEW+8YW5/Ls+Y0E6yYhm8xN/pvil2iMWQzGgEAOG76AbecnFuXy7RYaAd5Msfp2M/6T3xDJ0CzNBWQDpgWYgn4T+7YIy1JwwGsDcTA5G3i22+uFyUujxzAR0CwNJuBuZm5Py3wd1Kkp1A3nxoR5/FbfcYE9zTpiGqmGmDoBgx/UtyCcQzGsU11A6Ug6wf2cCgKVlefyPuSoI1QnjB7kzxxGNB7Cu9RqlwtMCIAvcWABtHmcZnKux0lgGG8T4vuN/8AbGu9mqbGnUhwPEAGFrEA7HnjDSyNxOnQZVysO1MnuB4fQgz6dsSr9ODAaFMTdQtvUtMnBFbMzTJtri034iT+uFp6j9kWk3iLkG9xweMSSadiTj+TBqWQRcy+twNgovFxO0+WB+v5ZACi1JOnULfa1AwY8sE9Qq6tbKxDFQNUfCJuQI7Wwry9b3pL15YKAqtBUmJABA+LUvO4xWLsROkCdJR3IEQp5t+sYdtlTSRiDGsyVRgZJ5MTAAvjN9I6e7kNA0KRI7lb7euHlTqM1L6tKbFSo8UwQZtEEWHbCzzgFkT0ilWcuajxp7gGw/qPHMYVU8pVQlqJ1x/Tz8uflg7/AKc6m9RQVMCCO9tXl54Kyes1PFErM7WAsCCPrjRbQLO+0XUP/cZdGWyoEeedSLqtxBwz9naa0kqqAJqNN72UbLPrhB7c9R95WQBQAo3+0b8/TDPL52iUUCqLDklTPO+H8LKPY0CuGEGNu2Kq1Kmy6SBBsR5YUDNMbBlI8mGKqjEAsQLCZkbyAMCwLiZlczUhnsANRtHAPHyGGrezpakKgn4A0byN4HOAc7k2esyD4pt6RIONXnM8TRNOkksECyfIAHbFbpEXsWdHzAK+7kSNvTBjMFZSSBDLtfkflgHJt4B4E1DuLj1PpjlZtIJMRv5TxiUjsj/U23UfahKYdrnTNp0+kYx/VfbivWUp4UVhBCi8Hu+/0wu6rnGeAwaDeY/ZwJQdJ8eoDfb6YeCSyQlJ6s1fsgaTo6FQ72ZveKCAI0jTjU9PrCmop04CqLAbAyT3x84o5qkgOn3gB3Okn5Yvpe0tKlsaknkLH3E4WVthtJBVfqlbJViaje9Wr4rMYs14nYg2wgWtqqVFOzMW+pJw5/8A7gbFWZSZuqSDbYnGczFaXLC0km/YmcF5DGQ0zmY4a40xHn332xV1BoenUtemBveRbjjFfVf5y/2DF3tB/Io+jf8A6OCtEvRaWvILaV+sDkdvlhjVrzTn36sTbSR4/wAL4GpbN/bhbU4wFkoxzUokoNFJgL6nbe0ahB2xXnswKlwsKgA5Np5ONh1j/tanp/44x2U/7et/aPxwPRT2VSqQyIbC5UAXH90Th/7N1alKiymmRqaZYcaRgeh9n/6zgnJ/9on935DGZl9GuU6safhjwztF55vzifUs4rDUdR9APkBgBfzP4Y4Nj6YnYXNgeYqENYGQb8z5W24xbm+ryVVlUAWLaZOqPijmPywRT5/vP5Yz/UfiH95w0dEhvTphoH+YklIAkzeDxtbFVPLjSdIYkG+oczOkRb5450zY+v6YMzW5/u/TCWMVVKAqMda78AXPkfI7/LB1DJIHALPLbggbQSYjiAcTo/FT9B+BxdT/AO8pf/U//wCXwYZdCGM9pKMOrQfEoJ9f+CMc6YgZoMEaZP4Yde1f8v5L+WEnRN3/ALf/ACxXwtxFuYySqdrek44mUWJjjzjD7pvxD5Yn13+RV9R+OFOgzlTMMtT3ijUAoBPlth5SYuikMFDCY5wlqfym9Pzw56b/AC6f9i/hhno5quRHNFaYB1gkj4cBNLeOoYQbDjHM1/M+eJ9S/kr8sJ6dNUhgKakA2mBhZWrFW01Ij7DjY+RwXT2H9o/LCnq/wr6n8sMjlkkggZoLP2lPGIPlVqXABwDR2wZ0vfGeB+KKPDpf+X7sDZ7KxeItjQLhZ1jn0xkNyqlg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20488" name="AutoShape 8" descr="data:image/jpeg;base64,/9j/4AAQSkZJRgABAQAAAQABAAD/2wCEAAkGBhQSERUUExQVFRQVGB8aFxgXGRodGhgYGhcXFhwcGhgaHCYeGB0jHBgYIC8gIycpLCwsGB8xNTAqNSYrLCkBCQoKDgwOGg8PGiwkHCUsKSwsLCwsLCwsLCwsLCwsLCwsLCwsLCwpLCwsKSwsLCksLCwsLCksLCwsLCwsLCwsKf/AABEIALcBEwMBIgACEQEDEQH/xAAcAAABBQEBAQAAAAAAAAAAAAAFAAIDBAYBBwj/xABBEAABAwIFAQYDBwMDAwIHAAABAgMRACEEBRIxQVEGEyJhcYEykaEUQlKxwdHwByPhYnLxFTOSJIIWJUNjorPS/8QAGQEAAwEBAQAAAAAAAAAAAAAAAAECAwQF/8QAKREAAgICAgEDBAIDAQAAAAAAAAECEQMhEjFBBCJREzJhcRSBIzNCBf/aAAwDAQACEQMRAD8AyL+PSUJ0mSf3puNxBURE1UwbyQnVck09nGpU5BgDr0qeNHI0Odx6UJSNNx8SotFDMegG6DIP0ojiFpJMRaxA2ND/ALGARBIv7GiOhx7B62jvvT0KIgjiuuIgk7iaRFhxWpqdaxcTqk0cZzNCGwCmTwKz6kVM3iITAtO55NJolqw8nNG/hUmCfKx96jQ4BIEK99qEeIi9458qnwSCoxJ2saSQqDOGxI5sdj0I9aOYd8FV0gJIjy9qyyUOJuLj8quYLMOFb0NWqHF8XZq1YtuYIsLTFqqqzQJnSkdNzcUKbzDeRM09bySCB4dXPQ1KgjZ5pMKYjGBbUi3iEiiDeJQUzB6b29aApR/aJNyVD0sOlFUWSLAW2rOaXR0YpOW2DsRiFDUUq56UUy91RHiJPTyoE84oSki4ovkz3hlQt+ddGRrh38GeNPnb/JZxmaaLBR1fKgz2ZkSZFVu0q9LgIsDcUO1qiIiRWEUjnzW5Nsvu4wlFiAfKqge0pun4uT18qiaeTpNyDxaZohisCtDcquCAAr+bU2yIwb2RnEFvzVG44nrUzeH1pUq6ikEkjgDn0pYDIHHUr0LAbSmVk9RsPei3Z7JP7D5OygG0mOSR+poofDYIYWU2Bgi8b71Lh8WubHYx0j1FFmeyeJawq3iUhBXBBHj0gwFSdh5VSzjsm9h0pWsjxg/eEx1HUGafElxLOHxJ1AlcGZtvva9G150844lWoSIMC08TPU1kMPhlaO8JMAwfXii2V45KFFSlSSISD1oV9EK0ezYJ4pbQI4H5VmMTlf2nGvqJI0BCQAd/DN/nRLsti3HWQpZBn4Y3jbxeddyJMv4s/wD3QPk2mtKTOmLdFPAdnnm3NQcJTfwkmINSZh2LaeX3ipC+SnmtCVU0uUNJ9hZnH+wzC0gLKiE7QYqq1/T/AAqFAhKpBkSo9a1JBrkAfGQmikgJAodRSqA4hoffTSosD5SZfOwJinIf0n86SFgSJE06Pf2oJqyzgscgKA2nk0RZxLaiUyAQfnQV/BLSQFIUk7wRBirmEykkatQATuDE1DpEygl2UnHAHFWkTxtSxKZNpsL1exGECSCDqBubQR+9RtK1Ta5qkPRVS1zUbrEGjAw40zAprmGkcGnYJlZmafoIIIqUApOwqQKJ3CaYDU4jbpzVxEGJPp51C0ADIApLWR6GkKrLvd8pv1HNNY1qB8NhsartOGbjbkVey/FKCrf5il4Kpl1xs9yg38StuaJYRlekauRPmPWhbmYK7xC1HZU7bR5UUc7XOfd0n1TUSqtmsef/ACVcfglBRN46i9T4TCKEXt0NXV9qPAggjWR4xpNj5U3D9qFELK9II+Hw7+9TSNOWX4O43LtaLJQ4ofCJ286BOZYWwUrAKz9PejuE7WHvEhYAb+8QADQTG52O/WUgqSTbV0PpTSXgyySn20CcSyYkASD/ACKuYfFvLWmVeHkH4feoXHiTqMXmAPu0YybDHwlRQUD4kiFKiZg6Z0gneaKszhyCmQZU+tCtJCULhQkeFRFhFvkeg86u4DOHWHQydCRqJIsBqIMKH4p4+lQDPMQ2PESkCw1NgJjy0pEDpNSF3DvFt13xupG86W5CpEmSae0dHFNHc77VjEEMEBBZVCkm6FC0TB1CRyARUeaYNCtDSXUPKAsdYhs7adR2T5ULzvCHG4pCI7sNtkqdQoaYIslB2J23k3PSKiUymfCi2w/Lm9XZi472We1mTqZQ0A4haSJIQQdKrA3mTvQDEyiBv6EetqLfZSfugfnUOIy9WoKAB8qkhwPV+zKmcNhkf3UQoBUqUAbgb+lQZFnzOrEkvNjU8SJUPhCUpn0tXmKHVqUUwLdafgmSQbDc8edVZpFaPXEdpcOowH2p/wBwqdGcMH/6zX/mP3ryFeGPQfKqSlJC9ECdtqLHxs9uGdMbd81/5p/enYnGIDevUnTMaptO29eMDCnon5Vv8KnTlCOuof8A7J2osVIKnNGeXW5/3ClXnGIGlRFjSquQcUZrD9lmD8SX51abC0nmar4DKw3iClZIg284M+1SYDtGfEkkyB8PWD+daFnAo7rvCZKtyfiHkBWS6dnVNwVOJkM+zJTmKVJ1aTpSJ2A4FXMtwBXC1pPd6oV1inY3JVaiUpF9lGwJ6T1olgMSUYcgyFjgmLzwOT5023QlCMncmF2+zWAUE+NUbnxGwg+XWsJisHoKyTp0mwO5HB9xXofZvHFy61EJSnUoW4sE+ZJ/esx2wbbW7N9RgwIvxaN6UXrYZMcW7iZ5hWsm58hRrLcrLsBYPdi5jyqv2aypanvAfhmxH0rT/wDS3GwjujqWpfw2Fza1/wA6cnf2kRjGLXMD5rkiWwnuipUzIIiOlU2MpVuRFG+2OYP4ZKULlLgN0qiwIncetQ9l8wW64O90FKCLHz2kcilb42VKEXOog4YSDASogbkCrRwAIiK1mCxAQtaUqAubBMiSZtewqpicMCsxeTWTkbLEomYGBeccDbKAeqibeVaPIexDzrobUUIITqKpkRMeHrvtQX/rzrDygllFyU61klJFuB8qNdnM3xicSh4KSppIVqQLBIIFgTc7VpfyYNSttdGk7Vf0/Q1hQtrUpTR1LndSdjA2HWvO2XUKWUpInpWgzrtw/ilDUottkkaEbROmVHdXptT2EoKSQhmQPiNikAAgm1vanOuh4oN7bA2HwK1r0oQVR5ip38uUhRStMKG4+tFMHDSwtI1FXiJTNgqr77YddBM3gXMm3nWT+DdfbbMqpkbWqpjcDEEC5rV4MhnEuAhBkyAocfI1TxXaVHerQloK0Hjb2ppO9GeRXHYHwXZg4tQw+oIK91kSEpT4ja02HUVVz/sThmWml4V5T6+8KXJEKgixQhOwmZJJ4o+O0DaFhWgIKkkAhQtPPkarHFQmUaFlU/EkQIHVN+d4rTpfkyhC5L4MzhFYttRCHXUgGwklMeiiQPlV7MO02YtJClKZV5qZbKtrG6aNYbFQqFAalXBSTbymAeKixjMmTfn1rPnR2fx4taMNmq8U4C6+6tZ5CldfIWHpFaj+nOO70OMkzpAUmeBMKHzg+5ql2taJZGiTqI1Wg77Abm8Vd7Gdk8VhsegqCdBQorKVgjSQRHWdWm0VpF2cmbHxNoMBTvsNZ7NO1jyH3G0hEJVAkXohg8U+8wHFONthRgBI8fre1ayjxVs5oJzdIunKhOrk1XynBy3P+o/nUOWY50YksLVqQQSlRjVt5Vq+ybWFLCA4s6yCY2i5qaLcXG0wL/04xMW68UNx2Xttf3VAzO467bV619haGH0aobN5tyZ5FYntrlbKWJQ4FeNPh53pkGNX2hYG+r/xr0PDLDmUtKRJSqDteNR4ryfNsFzHWvVuz2I7vKsCZtAkHkEKtSa0aVRhcRnDQWoELsSPhpVke0L3/qnvGR4zaDbytSoJNTj+zrekKG86oSPFHMep61J3TmjX8ICgNIufKSLJMdKFZHh1O6CJWZnTqk+pk2E1oXcd3ZUQE6iPEgfDI5mkro0ajaS0XckcLTbzLipRiE+ALEBDo+HxHg2v5UPz4shwpIC3VouUiUHSLwY+vlQvG52t8aXEEpE6bHw+c1NlzZWtA06oBCriQfnsBRHZOSNNqyIZkltBSAlRA8SVjwjawBMkx51zCZfh1Psl4KLS51kmNFvDBTBCZ/OhXakNfaG0NlSU6dSib+LoPei4fX3RA7vTEFIEm/JPBo6Y29fAUZbZbblAAJnxJJj5nerGBzlt9RQhpRU2RDnpBkUNXlj7jSmkBOgCUrcOm0CQOCRTchygMlKl4gwRcIiIt4SDc35qaQ1fjYW7d4A41sSkB9AR4gfiG1xxY1SyvJMPhWrK1urgFZiwG8DgTzVrOsyS2dKUqKlbKKvIkC360HzLPB3ZacaVqVHi03AI45Iq31ZMVfbDvZ/LsO8twFxYcQgqRBGlwAG3qCKG47FAeEAqUYiDsT1qphMY0WxoSkLQRBk6lAcA8SDen4vUpUoTp1mI4EETB5sBeopPY1OXRDmmTiNKkkrIAgWIP+nj3rTtZc3h2x3a9bS2tYUqEqB2KVDkg0Az+WFIkhazsQrwg/6iaky0LdJRHiBGpJ+FJNyU8XqkrEuUV7iI5SoISpO0STbm5EcUXy7Lg1hu9BDh1aS0q5SVAkTwZoP2pcabSjQ6pThOhSRsL3MeR2qr/wBUhQElJIE9R93UQOn60JW6LUuKtdmkay91LgWhtBEQEarE76T+GRallDSu9UpCVhsqKglV1C5tPQG1CcowOIddhA1IWrWhZMAEbT0sDW5wClYdpQK21lXiQ4NlKkzPJANhNT+y6b0k+jOPhp7UpIWlYPjXMwkSJ0ciRHzrPZMwGVanEFQNzxqnn0q884+4suspCXCspgWSEc6p3vz50sxy4tNlaHEqIABSmTpUASedj+lNNdA1PutIA5ijRiHISSy6qWyRaeQD5X+VFE5AdGtC0TpHgMhSuumDQ3s9in3koZBBCZIndJ61bxGYOMrCVpvIKVJM+xJ2MCk7qmRpSuIPK0oRq8II6KUT7k1B/wBX7wpAsPzqDtHmaXsUE+FKZjwpFzypZAuacw0ANgCk3isWvJ6UVPlw8hp9waU/iFwPMdaKsdpVh5Lr0ERpISlKYT5BIAnms4Hj0lX0HrTnsUEJ/uLAJvCUTbrG8edEZPwe5H0mGGNvL5W2x2e5Q59oW6LIUuxJEQTxO9bxnKW14dLbagoiJUCDf9qzGMUcS00HNDrCdnGpB07eI8QbE8Heu4ZhWGdHca4V8I+JO2xOxvVubemeJDCsTuKTT6ZuMHkbI0EpHeQUhQN77zG/vWTy7L9GJQDZTbviO3hmFCfMcUb7P5w404V4lrXCfCExcz57WrXKwzGLUhQb0pB1rBAGpcQnVG8XPypSnwVmfqEr+3+wA5inH8QgNrV3YXdCSYLYB+7tOxmgOZ4nXiHG0QVCANVgI6V6ZgcmaZWVoQlKjyP5ah+fYXDd+jvAErI1AixUJuDG42pQytqvJytR5p1qjzPN8pC2AU+F0bxKpF5Gn9qOZov/AOVYNoGCWpmYIUBate+y00vvxpBSiEjgcz61m8EGHGlNYlQTKgW3FKSFKMkkJBjSbx0vWtPoft+6tI8mGXsr8Tr47wk6vCTeevNKt252aw6SR9kxKYJtpSu02OsGDIv70q3SOfQDyrthgVKnuktKA6RM8edM7Utt6VPI/D4gFGDcEegrLKwDZSVeIhSbCJIP7VpcPge8ToTCU93AHBJSDKvl7VzJcejaWbktpWC//i54IENJ07RJogvNHwmUgNKi8QdUxI/Sh2MbLK02SfxIBsOh6UZy/FB9KgkSEnTfkKGoSOLg1o6SsyjJyfEG4nOmzAeTrTAM8oJ4npNbXs7mGFawyloBWqZ8MSU8CVbV5s7lJU6UQZBgjkfvVjJcI82soCoSDdKh5/KKT7tF8vEzX9q+2T62UpQUttLEKSACoT1WfzFBcpf7qC6hLqSRv8Qn8NOzDEDuliApU2gWEKuJ22oIvDuFQ13EbG3sIoe+zOMnHaNri8xYCAWvGlQUohRugckCgmB7SuNvkJCHlKGgE3KRuIq6rEIS2laUqTpQUGbggjzrMnLFga0mFC++83p3aoTe7SN1jsvZeHdsuoaxBEqbJtMQTO4NUcWXWv7SwfHMwQbgfi84rOjKHD/duhYEpI3KvY1fxWPW2W1OL1JVB1H/AG3t60lcei04ypPsrYXtItX9sMawLGbzRXD9oNB0Jw5lJGqFWTP4j5Vn8ISH9bR0aiSBaCDJE0ebzLU0tCGyHVA67CTyaVKtDeWSeyjj+2ZDqkuNBSAYImZjkefnVxt9hK0qUhYKgDpMqN5hJO/QxWdW3qcCyDC7SNwRv+VaXC4YhkK0q1A6ivmxtH5U+KXRLzN97BWJQ66+pLSyhsqhKRbSmL2mrOAQEJebBKlNiSq9yBNr2k07LMUy2pxLoUtZNh/OarIeSMUpxUhOk2Gx4g9YEVElo0x5E8itkTefYl4wmwsDpBmifZ/LQ266HQVK0mLkQY+8Zvv50HwC4SFJIF7yIkbx6URzPNlqT3nhQEkAhIixF/Wrj7XZlObmmmyhgndLo1SlPJSSPnHFE8SEmAmfFyd+Tzf7otQ3C4bvF6Z85H+4D96vLWohSyLBRjztMetzU5Pk9P8A8qeOOSsnfgqdnOzgxLytY0NlQRrUYEE+JU83qxi3kqcJT8CbJMfFFtRH5VTbxa0odSVQCs3kwE2MxsNh7mqJxC3fgQS0DHPi+V4qH7qSOyDh6VyzT223S/TCTWJUpUISSgbqkfITaimWZUHFpbSlKluEypXAAgqJ3gSI84iomMKooAJCLbJ9fPa3lT8CHcO73rahCxE72SbhU+YmKvjx6PKz+ul6h/5H/XhG6weQLEKStCRASUoQQPAAgkCbzHNWMG8WtLKwhSQsDw3CtZtbdtYkeE7i4mDWOYxq3NK3CBcidgBccVTxmLWw4l1J+Hwq/wBTaja+9jsdxaNhS/ZEJeYs9sHZ5ruiiIJF1fe+dX2MtQlsIE2Fjz86Admc0S40lS3FHWAUydxA2607P8aP7aW1k3uJN6ppNW0T75SpsInTEEm1t6z3axkFWHIUDp1pJ5AIBn6UJzX+oSW33EJbB0qib3ix+tAc97YLfbVKUoNgmNyZk/SssPossG5NaJ/kwtUw52xzVlphKbFa4SkDcnb86w+BwWNaSsONOq1SUwUEBRuLE7UFaxZfx7WqfjSCJ6GTXpmbO3gEgRXfjxKSuRz5s7jL2dHm7vaHMUEpJKSOLW//ACpVdx6UlxVpvufSlV/RiR/JmAnczUE6e7T4hbxcUUwmcy2ApsoCRZYunbTfYihePJQlEpA1D6b0S79CmCkABZER1/auI6OKKuDDcqKik25k/I1UwWP7kO6dRKwCIEQoK/UVbU0EoKSLgbzYe9VMxxSUJSNIneeommJa6ODMXi4HAu6rkRudryKNnEOFKSqAojgATfyoOtQUpKkJsEiw4q65rQ13kRqNj0NFFXvYUyl1xSVpUpA1yB11Gwn3FD8C0rWe8WY5jcVDgMKAUndWoHUDurf86LDwqXKFKUkzEjSfQjcUmZruwRisIDrUgqWhKhAWowb9KalS76zcXsdvKieLallQhQUsmLbkXrL4tACkgruRe5IHSmi2a3CY1AE6kpA54qDM8Sl1htOpKgDEAXm/O9B+5Pcp8V1GIIgRz6zRZAaaYKkaiQJUIsFDn0o6F2yg00knSSkHz5ii+KxOHaUB3mux+GZki4mh+Y4pLyW1gzbUqANydhFTYbDNhxtRTqnhRsZPPpQzPl4ZSy5JCY0rK0OTGiRBIO/pRhGflClB3WUqkBATva0jgVSzLMgp5QasEqIsowoCw22qFMqcSTFgZj70DczQUqst4bElY1uJQlQ+ExcwPW9QYXUklQXOoEGw2VvXMqSHQrRpnodpIrQYbAacE6tSQHEpOkdCN6lteSjHpeIUBBIm4jcUWzzFNvNlKUqSEASZm/l7VTwSUhKVpUS6r7pFkwd58xRLEsj7NIAkuQY6Dmq8oWghkDHd4HEviTKNIj7x2j5kUKwTbrq+6RCtIkgxGvkgnYjb/mtUrEdxgUo0ggAWIsb6r7SJFCsFj2mmStCUpdUSCBqJSPxQduPcilJrZth21RmM1aKk92sePUAmLyQfIevFXMoBSnQQAEmPPrJNXMBglOFbqgpKUgaZSfvXHSAoSZrrjZSo+AKHSdM/+6DShGlR0es9VDJmdPrV/P5E+9pSfFE9flUOWOBatIlQkjw9CAJHuqr+YM4dOHClLV3hIEJTKTqslMqIV5lUbA2oZk+Y6HH9IBgaR0Egf/yLVZ5dtrfQUeCUaQVyEm4jfxcX6daLYrJPANawG1TpcMSBEiUm5O21Vn8rZU2FqWWyRZAg2FrWmCRsap5qpKjq4JBTfjSE7egqKs3jkUEaPLXnmmkslKFLbRK9dvFvb58UVXmPeJWsJkoTqJ4SI6+tUe3uDVOCcjTqZhauSUpQRPXc1ey7BxlmMkAykKBG8QP2NdaUUk/khzlLVmGGZBTkhpEm5385m/O9OxuOKQg903GoAkpngxUeWtalKVxsDRHOWS3hVSj4lJg/kYrqzKMY0c2JylJteCp2TzkB5XfdygASCG0i4NrxNGcx7QAklK5SEmYAtz096ySUf29UfCuD6KH+K1TGXk4RbiUzqJm/AAG1ckprHpI6Y4+dtsA4zO1a1aVmJ8v5vXaDutyTalXTwXwc/JryV8ThtJYUZUAnY+tOx2OCQohEAkD6zUeH7RoKgrxDSIFrHqTSGISt4ELSUzMk/oa8xWdrddHGMeNKh4YVwbiheaYgFQAJKU2B68/nWnz4sKZJQkJUgSVQIJ6CKzSsSy4PGChUTYWJ9KtEN0SIxxQBFpgmD086LYzH6cKdAMFQIBvBO++4oErFgJSALgXtfe3tRPC5oS2AoymbHegPJawSe7UFqXqOnXBBhJI2ip8uxywTKptt9YoDmuaqVCdRPX+cVJlglNCjYOSQWxmeKC0LQnSDbebmyooRh8OkLBJAHnc79K6gWM20nc8Gqrruri4O42qqoclpGjxOPSGUoUStevUmUW0AEfU/lR3sxhEPoLjiTpTYj8UXukbgDpWPU0StJmbD2H6URy3tCpsFCVkAzKUjTI81nb2oUUuzNtizPEIeecU0ShBPhASBIAgW4qzlLJWpMAw0FFR/9pOmPahLby9a9J0+KYTcJnr+KiilqYZShKyNayXFAELhSYt7TWcykvgz+XoUtyx0lfB5m486MKy4llRiVNpUZB2jr5UNZfOudKim4QTuUjwgz7VtuyGTqU3iAqNLrcX31GdvLypz0rQGf7IZcFPNwd1CYPG8eVen51hR9mdSkAS2r8jXnvYJo/akJvIJBBHIBr1F5iQUnkEG3URWWXTTBM8XyPChwpSdiQD5iRXrjmTNQElCYGwry/s9hil9SY+ByPkuK9d+zz/zTzN6oaMZ21x2kJZRpMXN/W3kOaF5YChp9R3KA2AkyQVyZNhAnT8vOiHa3sx3CvtSXDomFNLuNStig7gT909fag4KQ4T8YAm5i5TvboacOtGi3+hLwiw0h0OBsEgFKCRBAuCkWttFA3M3fgp16oIklKYncAgC/vV1S+p8/c1dzjDobS3oIhSASeqiZJMe3yq0yJY1SA+LaW4U96olKTPhCRHsN7dagwSS64ruyru9WkRY6ReSesmpszxoDUJIKimLX4iosl1NtQG1qIOokRbUJHPQT7inZGOLqjQYYPQApeqLAEXttcG/pFFWcAHCgLELBGmdjcCDHkf5es0ntYESFIcTNiQEm0j3HtWp7J5o3inUlFwgyoGygQbSOnM+VS35Kkp9NGm7Q5G5jI1OXSfCJsOsCjGTZcW8MtlcEKRpBmZqVLGrZJNSowSj91QrL6sjXivgzOXdinG0qSQk6lSFA3EcRU2c9nX3kFAIAP6bVqEZcsc/U0jhXus+9OWWU9sFBLSR5i92HxQaUgAEqWFewFGsCziWcMpvuVEwY25rad28On0pd46N0fSk8jfYKKS0ePL7K4sGzK/mK5XsH2hX4PpSrb+XMx+hA+aVYMls6fijb3qnh0FtQ1CCNwa33ZlhhaVFcJVFrDfn61W7ZZQlAbU2nVuVECYH+oitHf8AQu9AfESppaEiZAIrmW5ErSdXIHqD5UYyfQUp8Oo8p/b9q02BwKCoSgwNxBSfqKyytroaeqMzmvY/DN5f35cUMSNPgJABSVRERO15rN4HABSgCd4jexNendqsqXimylCEJJ31Kkqgzc8UHwPZBzw94AI2UhUn6imsia2FFJ/+mG61PICQJAFyry8qA5VgVEK4g/rXo2EypeyyhXpIMbfOosB2KbaM6lkdDA+sTSWVJ7DiwZg8AsNFopSUKMxvfrtQzE9koQvQVEniBc8VucNkyUqJBXHCdUgVcbwsetYvI7tPQ6Zin+w7jGHDrkEiAoASUg8mKB5X2XcDhJEtGfvXg7GN69WVh97mDuJ3qMYMHjfmnPNekiUYXC9mnNatLalAmx02tcetS4rse8tcOa0ci23oZg1uEsAc/Klp1bE25NT9X29bC2YjFdmFy3pQVhIjcC3SKNZY28hJSG1JHmRRwMHr71K1g1qVpQkq/aksr6HYAwX9PcQx/wCpStJSTqIk6gCfij9jWgwLKlgpVqlWywTAtyaIY3NVy3pBQUJiLm20KBG1tqokrE6SUhW6QfDfy4q5ZFYjNM9lW0LKkrUComZgyd96O4eUCNSj0mK79mPX1tXGm1IUCFXG0prLm2FgvtS0HWNCpgqB/wDGVR9PrXnWIzVCUkgCCLR/Pzr0ztJilrCdSp0ybADgD3ryjFv6Ctu41SJ3BSSDB5SRvW+P4Ro4LgmFMsy37R/3QttJukhPAAPxbJt61fa7OsrAS2/q2MSF28r1l8x7QLLKW0mwkKiRIASlJt1A2qg3mOlNgZ99/LpVtD5Ho2H7L92nU/skylMAR5evvzSynKtDZ1XUolSj1J/QAAe1ZjsfhncQvvHFKLTZtqJOpW4Angbn2HNbDHYsJHT9Pes5OjrwRr3MCZthW0pUSBAEk1ov6Q5Sy0lx5wp7xdgiZKRMkkccAeh615v2k7Q94e7bJ0Ayo/iV+wo72ExSjjWoMagoe2gqj6U1B8G2Y5sq5aPeE41sbECnjHJ/GKzCQfr7/Kng22Jrn5GX1TSKzFA3UK4MxSRP6VnAn1riRejkV9T8GiOZIqM5s3yTQHSf2qNSiKOQnk/BoRmbXVVKs6Xz+E0qdi+oZ9fY9nWVlNzckW/KiDGWIQIG0SQeaIginkTMxHn+1JybMuRSbwSJBAjof8ipHG0A3Fz1kzU/dpsJ+lM7sAmD8v0NIOTGo0+hpHSPQ1MGoFyf81wYeZkW/Oiw2NSRNIrG0D3NdVhtRAiI/SnJwaeOf+aLDZEy6I4j1qbCuAmTBT0Bg0ksAGbXp3dD/HnRYbJcVi0qBhMdPL96guBeupw/qPc0nUCb3t/PenKTewGFqTTEscfK37VIGBNvfepA36/z3qbHQxto2HXb3rSZdiG0yEJs2m67X61nVNm5FTYd5SUqAUQDuKuE+IUdzV9C194hOkKHP4hY7e1DkO3G467washrUNNwOP5xXFtkRM/z86lu3YqGLXP+a6HQI1THISmSfKKk7iTNz/PShOZdsW8I6EOEJETJO5vI9rVUI8nQUyPtNikr/wC2koERCt5vJI4ryLO3V96qASBMkJ2EneBwQd+tb/M/6mB4HuWEL0n41/oDJV7CsWvtJiw4VIUEFaCmEJKQkQUkQIAkEmdpJ611xjx6N5zuKVUB2MK64QEJUrVYQLE+u1G8s/pvi3hqKUoSD4ipUlIBgmEzza5F6poxuLfcbHfKU5BRumA3eZA4ur516VkuaDBKQlAUWxZy8rWCZJ/3TJ43O1VKSRMMbeyXD5cllgIbEIQN5+Z8yawGfYtbpIb2Bg3uZMaR+ta7t7n5ebUphBQ0YQVK8KlEk/dBPpP8GRy1CeQT7be1ZRjuzfLlbilFUZvF4ItqvF+nvWq/p0rTjGwf9fsO7X/iq+Y4RK0rCtQtKSRNx8rRI96IdidOGf1Epcc+EwSdMiSAIEKi3I3860d8Wjlo9TEyf5vVnBlGv+6dKREQN73FvKq2HIWkKSbHk/KpCkHa4/grg6ILOYuoTIb0KCjIImUiZAiqfek7CelOWwDaBt70xOH6f8UN2y0ILVOwqRUzttXGWVExYk/zmnOJ9JH84pBRCpRnr70qRQOd/U1ymKiUNDikWxIEV1Lloi9IkiJPvFVYhwbgmJohkuWoWTquU/dOxHteh4UIP7VYwZHeIvHiH5inGrAK55kojvG0J0hPiA8uYiDAoEGx53o5jMz7t8kK1Ii6ZtEQbbTQVwiTB8M2txVTq9DGdyB/g1IlEbT6TXAR0NNaUCTWYD0ojr86Wnypg5N7U4Knkn6UaAcB69a4Wpvf508YsoMj2sD+dMXilRfbfYDf0o0A4Iv+VNUYHA9q4vEEjcmPKB7U0+pj2pALWOCflap28MtRsB6kwPmbVXcxqW0qUuQhA1GInSBJj2oRm2NwGZNhxr7ZLI0aWUuFMGFkkoQoE33kH6VrCClsKDeKeS2YUtAPktJ/I0CzztQhphbqFpcWBCUah4jIHrzNulBsRlOCbYdKsHiVqSkkOOd9pTF5UCsSI6CgJwP2loIZy7SlSrLQkpJ8KtJ7xZJCbgk7GKrhHsKCWD/qEltKQ6dRKipyCNX+1MKKUbR6RN5nK5j2gaxC1rc1eMyEg2SOB/OtFcf2RfcUXMSw2y222E6kFOmEm0pbMyBMkDpQxSiw2pWHSgsPDu1mdSjpKlEOI+6DuI6C9aritqi4t/b4KTCm1nQ0pTfKiSbp5sNzt5USxLOHZa192pyFQSDoNwLqMKkbbad6K4DsgRgXsT3JTiXFJDTaQoBtGsAnQJXKgD6COs1mM3xpSjulLUlyfEgpUImxnWARaKuMk+hMu4LPkISUoYKCop1K1hXwm1ymYvcDe1Xns8Sn4pCubW8oPNY3CrKVkQFAc3iAPI9BV3Fl3UnRfWIA4HAF/wBaU4OW0a48vDQXz/N1OISGyO7BM6jfVwQJk7mgjWKc2C1e0fvWlwXZJLoJcU4XLBSpUJMRaRBFQu5IpmUL8QjwqCTBB9RANKPtRMnzlYAVilGdSlqEGxjePWtp2LyBt59ZXMf9zwmLyBBPTxHaKsZBkLWKWUKEobEqKbG9gAfUz7VquznZkYQuePUCAEmIIQL+LifTpUzmqa8kV8mgS2EgAC0bRxTEq/088VwrPr9Kat0C/nXKGiXvaYV+G4MnpTUOXmK7qny8qVASJdIG1RvPweR7UgozP60xTh2j5/y9A9He+HnXahLx8qVOiaRLA5386cADHTj+cVTC1dd+vHlViDuelOjOyQA7fpIqQNkEbWPzqNG3WPPmpAo1JSGurPlfrSQYtI8vP9q6n0+vFcSqDwTxQFCTxbb+Gn955fn864Vn8P8AmuKHy9aBoRUeg+VMdJFgBfkn+RTi5Hn67+VIvC1iZ8v1oaGNKD7fObfz5U4kxffi9dLvp51w9Z3p0FHJm1oHnf58U9SLXn6HzpgmbX+VP0X42oQUdS6NQPTcRIPketqtPY6EaG4baggISAlMRGwFhHFVVpVHWi2X5GpYBcGlPT7x9elXHk9IYAGJSQYiBaanIG/kK1beSsCyUARuByDYyOaz+OwfdLj7puk9U/uKJQcVsVg8Omdo6G1V1Zc1t3TcTIlNrTcD+b1eA9I/nNNUPIepqBnUgz/Pl/mvAO0GKS9isQ4vXqU6uAkCICikXJ6CvfXHFBMjcTA6qiQP8V4BisE40rQ6kpcHxA7gnxX+c+9bYwQKeQJsFAed/wAqO5e8lbehUR58Rsb1VwDGpzyAJjrx+tHmuyOtsOrsk+FKQbqI3J6ARA866E6FLSsv9lsWC6EHUSDBUkjRa9zsqeg61tsUQltSiYASTMTEAmY59KwuEyBxojuRKFEAoIVAn7wVED+TRtvFuYcaiFJSb7Sj5iw+lTJJmcZNeNF3+niysPOKuVrAIAgWGqQOJJNvKtn9D62rOdh0JU2paVlwrGpxRNguVQACZAKSAAJA0edHSsbBX7x7xWGX7jQm2/5pAgny9vzimNREn+cCmLANwIPNZgWFkcAe5J/KmBRP3Rf+daiB5Nvauao/zb+GgLJVLPQCoXHDfba1/wBKcXbSKhcftexpUFiLh/BNcqP7R/IpUqYiVCQQY3HlzUyBalSqiSVlBiTFcU2aVKkyhqFRO1JShvFKlSAfoJuB8zXEyN48qVKmI4FetO3j+eVKlQhi0AH+etNUjmBHv9K5Spgc1ACOvTrTkG/pSpUASFfrSxDi1xK1GOpmfnSpUkAX7Mt+NZ6AVVz2e+uZBSmB0t/g1ylWz/1jBwWCYk3rqmz12pUqwBjFCJ4G5615f2oZbOOf7wTJSE7/AIE9PalSrTH2S3QAyhsF51YEISdCfn8+K0icSpZEeECyU8AAdD1Mk+ZpUq6Ga9RbJTiH0hSi6oCDyTx0NEMmSrFyl5UttpCikCLxvIuYE881ylSozxTck7KmRKw7uLCG21d0424k6yJOpIkCDtHUz6V6CQbSB0t+VKlWOTsq7OaYO2xrjSD0j0PvSpVkJnVJB496TiDG0+tKlQIg0EnmPXp5etI4U6SoyL2vta30pUqpKwK59B7zXaVKpJ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14" name="13 Imagen" descr="http://t1.gstatic.com/images?q=tbn:ANd9GcQNswikdDhjn1gb8ttGvkSjqMPY9cQwJNkyyeEh7D0uh6eJp6siOA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420888"/>
            <a:ext cx="3816424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AutoShape 2" descr="http://t3.gstatic.com/images?q=tbn:ANd9GcR8sNlE7GqjJVGHBNQm7wwKXPW_0D0EVxnU1tW_m3fkTnGh4LulP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22532" name="Picture 4" descr="http://static.elheraldo.co/sites/default/files/imagecache/detalle_articulo/jatuiran/huihi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2420888"/>
            <a:ext cx="4032448" cy="3168352"/>
          </a:xfrm>
          <a:prstGeom prst="rect">
            <a:avLst/>
          </a:prstGeom>
          <a:noFill/>
        </p:spPr>
      </p:pic>
      <p:sp>
        <p:nvSpPr>
          <p:cNvPr id="15" name="14 CuadroTexto"/>
          <p:cNvSpPr txBox="1"/>
          <p:nvPr/>
        </p:nvSpPr>
        <p:spPr>
          <a:xfrm>
            <a:off x="395536" y="5517232"/>
            <a:ext cx="83529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/>
              <a:t>CON UNOS ACUERDOS SERIOS EN LOS QUE SE DEN GARANTÍAS A LOS INTEGRANTES DE ESTOS GRUPOS; A PESAR DE QUE SE HAN DADO, ALGUNOS DESISTEN DEL SOMETIMIENTO A LA JUSTICIA. PROCESOS DE PAZ Y REPARACION. INVERSION SOCIAL</a:t>
            </a:r>
            <a:endParaRPr lang="es-CO" dirty="0"/>
          </a:p>
        </p:txBody>
      </p:sp>
    </p:spTree>
  </p:cSld>
  <p:clrMapOvr>
    <a:masterClrMapping/>
  </p:clrMapOvr>
  <p:transition spd="slow" advTm="7000">
    <p:sndAc>
      <p:stSnd>
        <p:snd r:embed="rId2" name="breez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1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24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3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animBg="1"/>
      <p:bldP spid="15" grpId="0"/>
      <p:bldP spid="15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CO" sz="2800" b="1" dirty="0" smtClean="0">
                <a:solidFill>
                  <a:schemeClr val="accent6">
                    <a:lumMod val="75000"/>
                  </a:schemeClr>
                </a:solidFill>
              </a:rPr>
              <a:t>¿Qué opinión le merece este conflicto en Yopal?</a:t>
            </a:r>
          </a:p>
        </p:txBody>
      </p:sp>
      <p:sp>
        <p:nvSpPr>
          <p:cNvPr id="7" name="3 Título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es-CO" sz="2400" b="1" dirty="0" smtClean="0">
                <a:solidFill>
                  <a:srgbClr val="0070C0"/>
                </a:solidFill>
              </a:rPr>
              <a:t/>
            </a:r>
            <a:br>
              <a:rPr lang="es-CO" sz="2400" b="1" dirty="0" smtClean="0">
                <a:solidFill>
                  <a:srgbClr val="0070C0"/>
                </a:solidFill>
              </a:rPr>
            </a:br>
            <a:r>
              <a:rPr lang="es-CO" sz="2400" b="1" dirty="0" smtClean="0">
                <a:solidFill>
                  <a:srgbClr val="0070C0"/>
                </a:solidFill>
              </a:rPr>
              <a:t/>
            </a:r>
            <a:br>
              <a:rPr lang="es-CO" sz="2400" b="1" dirty="0" smtClean="0">
                <a:solidFill>
                  <a:srgbClr val="0070C0"/>
                </a:solidFill>
              </a:rPr>
            </a:br>
            <a:r>
              <a:rPr lang="es-CO" sz="2400" b="1" dirty="0" smtClean="0">
                <a:solidFill>
                  <a:srgbClr val="0070C0"/>
                </a:solidFill>
              </a:rPr>
              <a:t/>
            </a:r>
            <a:br>
              <a:rPr lang="es-CO" sz="2400" b="1" dirty="0" smtClean="0">
                <a:solidFill>
                  <a:srgbClr val="0070C0"/>
                </a:solidFill>
              </a:rPr>
            </a:br>
            <a:r>
              <a:rPr lang="es-CO" sz="2400" b="1" dirty="0" smtClean="0">
                <a:solidFill>
                  <a:srgbClr val="0070C0"/>
                </a:solidFill>
              </a:rPr>
              <a:t/>
            </a:r>
            <a:br>
              <a:rPr lang="es-CO" sz="2400" b="1" dirty="0" smtClean="0">
                <a:solidFill>
                  <a:srgbClr val="0070C0"/>
                </a:solidFill>
              </a:rPr>
            </a:br>
            <a:r>
              <a:rPr lang="es-CO" sz="2400" b="1" dirty="0" smtClean="0">
                <a:solidFill>
                  <a:srgbClr val="0070C0"/>
                </a:solidFill>
              </a:rPr>
              <a:t/>
            </a:r>
            <a:br>
              <a:rPr lang="es-CO" sz="2400" b="1" dirty="0" smtClean="0">
                <a:solidFill>
                  <a:srgbClr val="0070C0"/>
                </a:solidFill>
              </a:rPr>
            </a:br>
            <a:r>
              <a:rPr lang="es-CO" sz="2400" b="1" dirty="0" smtClean="0">
                <a:solidFill>
                  <a:srgbClr val="0070C0"/>
                </a:solidFill>
              </a:rPr>
              <a:t/>
            </a:r>
            <a:br>
              <a:rPr lang="es-CO" sz="2400" b="1" dirty="0" smtClean="0">
                <a:solidFill>
                  <a:srgbClr val="0070C0"/>
                </a:solidFill>
              </a:rPr>
            </a:br>
            <a:r>
              <a:rPr lang="es-CO" sz="2400" b="1" dirty="0" smtClean="0">
                <a:solidFill>
                  <a:srgbClr val="0070C0"/>
                </a:solidFill>
              </a:rPr>
              <a:t>CATEGORIAS </a:t>
            </a:r>
            <a:br>
              <a:rPr lang="es-CO" sz="2400" b="1" dirty="0" smtClean="0">
                <a:solidFill>
                  <a:srgbClr val="0070C0"/>
                </a:solidFill>
              </a:rPr>
            </a:br>
            <a:r>
              <a:rPr lang="es-CO" sz="2400" b="1" dirty="0" smtClean="0">
                <a:solidFill>
                  <a:srgbClr val="0070C0"/>
                </a:solidFill>
              </a:rPr>
              <a:t> PREGUNTAS PROBLEMATIZADORAS</a:t>
            </a:r>
            <a:br>
              <a:rPr lang="es-CO" sz="2400" b="1" dirty="0" smtClean="0">
                <a:solidFill>
                  <a:srgbClr val="0070C0"/>
                </a:solidFill>
              </a:rPr>
            </a:br>
            <a:r>
              <a:rPr lang="es-CO" sz="2400" b="1" dirty="0" smtClean="0">
                <a:solidFill>
                  <a:srgbClr val="FF0000"/>
                </a:solidFill>
              </a:rPr>
              <a:t>OPINIÓN VALORACIÓN</a:t>
            </a:r>
            <a:r>
              <a:rPr lang="es-CO" sz="2400" b="1" i="1" u="sng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es-CO" sz="2400" b="1" i="1" u="sng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es-CO" sz="2400" b="1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es-CO" sz="24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es-CO" sz="2400" b="1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es-CO" sz="24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es-CO" sz="2400" b="1" i="1" u="sng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es-CO" sz="2400" b="1" i="1" u="sng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es-CO" sz="2400" b="1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es-CO" sz="24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es-CO" sz="2400" b="1" dirty="0" smtClean="0">
                <a:solidFill>
                  <a:srgbClr val="0070C0"/>
                </a:solidFill>
              </a:rPr>
              <a:t/>
            </a:r>
            <a:br>
              <a:rPr lang="es-CO" sz="2400" b="1" dirty="0" smtClean="0">
                <a:solidFill>
                  <a:srgbClr val="0070C0"/>
                </a:solidFill>
              </a:rPr>
            </a:br>
            <a:endParaRPr lang="es-CO" sz="2400" b="1" dirty="0">
              <a:solidFill>
                <a:srgbClr val="0070C0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395536" y="5662989"/>
            <a:ext cx="83529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/>
              <a:t>FINALIZANDO EL CONFLICTO ARMADO TENDREMOS A LOS JÓVENES Y NIÑOS EN LAS AULAS Y HABRÁ DESARROLLO, PUES LA GENTE </a:t>
            </a:r>
            <a:r>
              <a:rPr lang="es-CO" b="1" dirty="0" smtClean="0"/>
              <a:t>INVERTIRÁ </a:t>
            </a:r>
            <a:r>
              <a:rPr lang="es-CO" b="1" dirty="0"/>
              <a:t>Y COSECHARÁ SUS TIERRAS.</a:t>
            </a:r>
            <a:endParaRPr lang="es-CO" dirty="0"/>
          </a:p>
        </p:txBody>
      </p:sp>
      <p:sp>
        <p:nvSpPr>
          <p:cNvPr id="17410" name="AutoShape 2" descr="data:image/jpeg;base64,/9j/4AAQSkZJRgABAQAAAQABAAD/2wCEAAkGBhQSEBQUExMVFRUWFxgXGBcXGBYUGhoXFxcVFRgXGBwZGyYfGhojGhUXHy8gJCcqLC0sFR4xNTAqNSYsLCkBCQoKDgwOGg8PGikcHB8sLCoqKSkqLCksLCkpKSwpLCksKSwsKSkpLDUpKSkpKSksLCkpKSksLCkuKSkpKSkpKf/AABEIAM0A9gMBIgACEQEDEQH/xAAcAAEAAQUBAQAAAAAAAAAAAAAABQEEBgcIAwL/xABFEAABAwIDBQUEBwUHAwUAAAABAAIDBBEFITEGBxJBUSJhcYGREzKhsRRCUmJywdEjM4KS4Qg0U6Ky8PFDs8IVFiRjc//EABgBAQEBAQEAAAAAAAAAAAAAAAABAgME/8QAIBEBAQACAgIDAQEAAAAAAAAAAAECERIhMUEDEyIyUf/aAAwDAQACEQMRAD8A3iiIgIiICIiAiIgIiICIiAiIgIipdBVFC4ttfTU54XyAv+wztu8wNPNY/LvVjDrCnkI6ktHqFOUXVZ0qLAaveq0HhbE0OOgfJw38Dw2+Khq3eFVuNrCLuFtPHmsXORqYWtrr5fKBqQPE2Wn27aVd/wB65eE1W6btOkeHfeJcPXkp9sq34rPLcQro/wDEZl95v6qMqttKSM2dO3+EOf8A6QVqtgkaefkb+i9AwP8AeA7zoVeVvhnUjZ9NtrRvNhO0H7wcz/UApiOYOF2kEHmDcLTDqLhORuFI4Zib4XXjkLeo1ae4grU37S6baRQ2z+0jakW92QC5bfl9pvUfJTAK0iqIiAiIgIiICIiAiIgIiICIiAiIgIiIKFa82q2xkmldS0brAZSyt1vzYw8u9yl94+0hpaXhYbSzEsZ1At2nDwHzWO7OYWyKEAZu+s7PUgH81zyy9N4z2t8P2aay/Fmb3PS/eeavW0UYNy1oHO4A0536KU+ilouM14TU1wRqCCCNNRosb7bQuNYRTzi4aGyAA8VtWgHQDUKBFP7IN9iS9pBPA8e9bUt+zlmCprFKmWKphdJHwxmzQS4HiFi0jL8XxUriOBh9nssC0cNug5jLuK4Z39/l3w/j9MYfFkHC/CeR1B6Hv+a9IS0ixH5KcrsIAYCCSbWN+Y7+/osbmnLMjqF3lmnns7XpPCdchyX0+VpFsvJQE9eM7pHWEiw5Z/qFecT66mYpA0H5KPq5O12b25Zf7zVl/wCokHPRX7aq8ZBF3e8O4cx4kLpMpWOOlxh+IPhkDmmzm53/AC8Oq3Dg+JtqIWSt0cMx0IyI8itHCTLLILPN1mK8XtYb3tZ4/wBLv/FPZ5bCRAi0giIgIiICIiAiIgIiICIiAiIgKhVVQoNXbRSfScb4SexSx6a9oi/zI9FOsmHCe5Y3QsJxDEJP/uLfIXUpbXLJee+XaeHsKsk5aK4iaXOy1tkrCOPhuANTfzK9IZnA305IKVGAAOe5zuNxu5geLhhJvlnf/hXsfZ156nqeq8nv9oLHPQ+isf8A3LCHcN9Mr8umXWy5ZWY3ddMeWc1F5LNqHXsdLZLFNq6OwEgyzzWTzs6aHzUZi0Ikp5AdbE9cxoVdkjXc7+Je0B4SDfRfAF8l7xwAC5H9e5ZxxrpllHlIeAk2v0/XwCucPnuRnqc/PVW0jS836gfKyuKWiOvRdvjjj8mUenHy6XHosl3WyEYgRydG78ioRlGSfFZbu4w+1c532Ij6vcLfAFdL3XLHrFs8KqoFVdGBERAREQEREBERAREQEREBERAVFVEGrKZnDiFczrMXeTgHBSkz+0AAQQNTobq22rpjDiYk+rPGP54+yfgQvUi9zZee9V3ncebrczmV8e1BGvPwX0+O+eV9RdROK4nwSsItYmzr9bXA8D1WcsuM3WsMOXSdjJFrWsofEMAZLJxkEZnIXAvb+qYfVSOdcjhYQcsr5df6K9a/P4rG5mvfx14YbiDXN4Giwblmen5dFV8ocDwnUEHl3KszciBlcHTLNRlZWPb7NobcuPC462Fjn8Fyytx/LpJM7uMco6S5dyHyCuZKfxA5K/bCLWGg+PevKQ3Xrl104We1vTUdm3KPfpna5Xo+YBtuQ+aja+vsQfT9VnO68LjN+U61mRN8ra6Ad62Hu+wox05lcLOmIdnqGAWYPS581rDZGFtRO11Q/ggab2/xDfJv4epW7qSvjeBwOaRyAXXCf65ZrtERdGBERAREQEREBERAREQEREBERAREQY9trg5np7sF5Ij7Rvfb3h5hYtQVQkjD9bfA6H5rZJWvtoaAUtTxNB9nMSSBoHfWA+a5fJj7dMMtKTNvy6qPqMKZIA97C4WtrYG2hVxidUxsRe51mNBLj0HNaOxLa6o+mumZI+3F2BchvswbNbw6W4bLGOMz8tXK4eG5w5gJtfPqSbHu6L4e62hyVr7fisRkS0Ej8QvZUY51uVxr/RS6x6a/rurxpP6KwrKpoLhzGpOmegCu2TFrczmfgP1WNY1jDL65DS/M9VjHHnpblx29qrEbCwz71YT4tws7Vs9FC1WLl3uqwMTnm7jf5L08HHkmG1D5tDZvXkruDDQTd54u7QefMqLo2FuimYKi+qsxkS5WpFjuXJXVNWuYbtcR4FWDCvZpWmWW4VtxKzJ/aCzfCsfjnAIOa1bh2DSTHsjLqs82e2TMQuXHqgypFRosEQVREQEREBEVCgqqFy1VvR3yfQZDTUrWvnHvvdm2O/ID6zueeQ71pav2urKxx9vUyvvyLiG+TRZo9EHVdXtTSRfvKqBnjIwfmot+87DAbGug8nX+S5XqaQ8/Uq5wzZaepdwwxySHoxhf62yHmg6kg3i4a/JtdT3/AP0aPmVKU2O08htHUQvPRsjHfIrmqPcxiBBcactAF7vfEywGpN3ZBYpXUoDy0ODntyJaQ4OtrYjJxHUahB1PtjvEpMOZeaTikPuwsIc93lfsjvK1JP8A2g610hMcFO1l8mOD3G3e4OGdu5asipyTlmT/AL/2FeUVOY5GlzWmxvwPGTrcnNJBIQdO7uttXYlTOkfF7J7XcJ4S5zHCw7TSR4i2eimNpZKdtLI+qsIWi7ib5Z2BbbMOuRa2dytTYPvxkha2OWijDWiwERdFYcrNcCPiozbje0+uhdBHCIonW4uI8bzYhwA0DRcDqpseO0209O8BkD5JoeIOe2SMsyYbsjcQbEOI1yyaVhcJj4r2BdrYXABvfT8lJbLbGVOJSvZT2axtvaOcbNF8xewJPdl1W09ldxUcEgkqZhNkRwNa5oN+fFxXy8lJGkHgz/2bdc2gk6m5/qpGrrI4mcT3hvS5+Kn8U3RMdnBVTxfcc4yM8NQ4epWFYrumrmOLrCfvY+5/lfYrn9d91vmg8Z2rdJdsNw06uOp8AoIU5cbuJJ71M1Oz0sJtJE9n4muH5L4ZTrpJJ4Yt2s46RXMcCumU69WwrTLxZArhkauKakLzZouVl2BbEF5Bfn8kGM4fROkNmhZzgWw4dYvzWVYZszFEB2RdS7WAaBBZ0OExxDshXyIgIiICIiAiIgKhVUKDkLbmiczEqpsl+L28hN+jnFzf8pCssMYA7NdFbyd1ceIj20do6kC19GyAaNd0I5O8j3c84rhU1JM6GaNzJG8nCxt1HJw7xkgv5oWGSJ7wXRtePaBuvDzI62XS2E4vQQ0YkglgbTNbfia5oFgOfPi6g53XMeFz31Xpi0bOAkNF+ts0GRbzN68uIOdDAXR0oNraOk739B9317sLwLA5amZscLXOcSALde48h3qxgNxbvz8Oa6V3QYJRRUokp5Y5pXNBe5pHEy/1LattpmEF3sDuyhoWiWRrX1BGbrXaw8wzp4qY2xrqOnp3S1jI3sGQa9jXue7kxoOpKv8AHcdio6d88zuGNguepPJrRzJOQC5n2r2ylxOpMryQxotFHyjadfFx5u59ylFrjmJtqJ3SMiZC02DY2Xs1rcgM+fXl0XrgGzdRWvLaeJ7+G3E5trNB7yQL91167J7Ky19QIYxYavfya3qe9dH4RhFPh1JwsAZHG0ue7rYXc53XRTSuccSw2fD5uzI+N4+s0yQPA72mxt4cQWabJb6qmLs1YFRGP+oAGSAaZ27L/CwPeqbX74YqtpiFBHLFfJ0ziHfibwC7D4G61q6UHJoIaORzN+pPPLJNrp1bgG0UFbEJaeQPbz5OafsuGrSpKy5T2a2kmoahs0LsxbibfsvbfNjh06HUHNdQYLijKmnjnjN2SNDh3XGh7wbjyVjK7cwEWIv45qPqdm6aT34Ij38IB+CkkVGOSbv6I/8ARA8C4fmvNu7ukH1D6rJ0QQ9JsrTx+6xSsUIaLAWX2iAiIgIiICIiAqEoVqLfBvVdTONHSOtLb9rIPqAj3G/ftqeV+qDYOP7b0dF/eKhjHfYHaf8AytufVYfN/aCw4GzWVD+8MYB/meD8FzfUVDnuJc4uJNySbr4AKDqHDd+GGSkAyPiJ/wARhA9WlwWa0GJRzsD4pGSMOjmEOHwXFBKyvdxtZNRVsbonHhe4Nkjv2XtOtx1AzB5IOtVE7RbKU1dHwVMTXge67RzT1a4ZtUlTTB7GuGjmhwv0IB/NYbvV29GG0nYsZ5btjHQfWee4X9Sg1TiW72GGvkbHO58TctBxX5tc7Q20uAvqvoKUMdCG8TyNGftJB0Pd52WAVW1FRI67nkAm/C3sjz5nzWabpsGkqKkgg8DyC51j7re04g+g8wgwSDDyJ/ZPPs8yOJwOVr8hrpbLqpaioXxcEoqRTyO7UZBe11tL8TbWB71v3EN0kBkEkD3MIJJjfeVhJBuQXdthz1abdy0vjOFy01Q2irKe+do3NJJDCcix9u035WsUELjmNVtTAH1FTJMwSFoa5znAED3gNPNW+EUznlrQM3WaL5C571MhlmMhc8ujFUY9ciwAENPddfNFiEj5Klkt/ZsY82IsGFp7PDlkdFKsdFbBbHsoKVrAP2jgDI7mXdPAKU2kwo1NHPAHcJliewO1sXNIue7Nabod7FVRSNjc36RAGMIDvf4eG5c1+d/4gVtvANr6eru2N9pA1rnRuyeA4Ag2+sO8XVRzXjOzVRRyOjqInMcNDYlrx9pjgLOHncLwdh4EDJRe7nubw2vkBqusp6dr2lr2hzTqHAEHyKhDsJRWs2nawXJ7BczM6+6eaml25fijLiGtFyTYeK6Y3bYY+DDYY5L3AJAOoBN/LmfNXuH7GUcEpljpo2yH69ru9TeymgkFURFUEREBERAREQEREBERB41lQI43vOjGucf4QT+S4+xWpMskkrzd8pMjj3vJd+dvJdeYtAX08rBq6N7R4lpH5rjapJa4h2RGR8Rkgs7Zq7ZSP4fd16kD5lWl81ujc5sXRV9NIZ2l8jCGntuba/FyB0NkGpDhrraD1H6rMN2exclVUtLGktYTxSWswXysDzIF/VbzpN0uGxkH6MHEacbnv+BdZZVTUjI2hsbGsaNGtAaPQIKFzY47k8LGNzJ0DWjU+AC5j3o7SDEKqOVjrx8LgwdGh2QI5Hn5rau/far6Nh4p2OtJVEtPURNzkPncN8yufaAgeKC+2YwsS1Qa4XDRxcP2iLWHhchdMbBYP7KDj5uyHLsjUjxPyXPWwWEPqa1nsyQeIBpGVi7U+TQSuqaSnDGNY3RoAHkEHqSuXdvdvparEJ3RyEQtcY4wLe4zs3HibnzW+N5+0H0PC6iRps9zfZs68ch4AR3gEu/hXJl7IJOlD5S2IcTgXcQa3Mlxyv4rJNpdma+CFv0lsrGOt7/CWG2gc9uju59lNbjcB9rWCVwuGZ3/AAi/zIXRE9O17S17Q5rhYtcAQR0IORQchQ43NGz2Re4Nta3ceh6L0GMzNkbI2RweAAHDI2AsB6BbW3ibl2hj56EGwBc6n1tbMmHnp9T0WlhMWZaj9dFFbu2P32tBZFWXLOBg9vbMPtZ3tBzbf6wHiOa2/BO17Q5pDmuFw4EEEHQgjULjiOq/40W0d0u3pppW00rr00ruFvEf3MjjYA9GOOXS5v1UlWxvpFRVWmRERAREQEREBERAREQEREArmje/sO6jrHytb+wnJc0ge6Tm5viDc25grpdWGN4HDVwPgnYHxvFiDqOhadQ4ciEHGEsVrfNT2x21dRh8/tad1jo5rs2PbrwuH5jNZPtxujqcPc6SIGem14wLlo6StHT7Yy8FidHCx2mR6a+h5oOhdj98dHWWZK4U0/NkhAaT9x+QPgbFZ814IuDcdRmuPqujyVuMYqImljKiZjPsNke1voDZBku+XaP6XikvCbxw/sWdOx75Hi8n0CwymOR9B5rwJur2ifwOa6wPC4GxyvY5hBvrcjst7Njp3DMDhb+Jwu8+Qs31W2FrjZLephUdLFH7cxFrcxIx7e1q7MAg3JPNZPTbwMPkF21tMfGVrfg4goNdf2hsV/udMNC58zh+EBjPi5y0e6ls67sm383eH6rYO9vaCKqxbijeJGRsZG0j3bjic89+brLEMYi7PFrmEG8txNBalfJa17AD8RLj4m3DmtpLCN1PBHhjDxNAJOdxyDW/kpzEdtqGD97VwN7vaNJ9ASfggmiuS94tPGzFaxsNvZiU2toHEAvA7g8uHktp7bb+oRG6KgDnyOFvbOBYxt+bARdzulwB4rRsshNyTckkknUk5klB5gr2inLT2Sbq1BUvgOEullZkbFw5a+SDqvY7EXT0MEj/AHiwB34m9kn4KaUVsxhxgpIo3ZODbkdC7tEeV7KVQEREBERAREQEREBERAREQEREFCFgW1W5uiqyXxg00xz44gA0nq5mh8rFZ8iDnbG90mI01yxjaqPrGe3bvY6x/lJWAYjQ9pzS18cjdWPBBy1GeYPiuyFoXfi9jsUiaAOJtOS8jU8TnBt/AX9UGmtFcMYXiwF1Svhs5bB3WbENrpQ2UkRNuSG5EkBpNz38QHkgwOKkkvYNv5t/VVmY5gyBJ+1qB+H9V0zLubw8t4WskYPuyuz/AJrqExjcPAYz9GnljkseHj4XtJ5B1mggd4Qc6slIde+alYa/iHCc1Z4nAWSFpAa4XDgNOJrnNPxCrhrgC4kA2ta/eQLoLl1ATk0m3TO3ovA4PJyb8gtw7N7lTVQMnkqyzjvZrWcVrEjUuHTop2D+z/TD36mZ38MbfyKDQAwp/PhHi4L0FD9p48gT8cgukKXchhzfebK/8UhH+gBT2G7AUEBBjpIgR9ZzeM+r7oOddmthKiqcPYU73C/7x/ZYO+5Fvmt4bD7sI6K0kpEs/W3Zb+G+vis5awAWAsByC+kFLKqIgIiICIiAiIgIiICIiAiIgIiICIiAua94FZ7bGq13JhZEP4GgH43XSi5bx+N0FdVmVpL3TyOseTS4lpdfXIj1QQmJ0ADC92Q5Dmc7ZdB3rcO4mG4e61gGusBoLyZfBmq1HWVbZBZwcbkdBexuB3Bby3L4a6One4tIBDQCeeb3Gx524gg2QqFVVCg402l/vDz1kl/7r1Z0R9/8N/RzSpzH8M/+RM112lk0wzBI/eOPkc1Z01Axt+05xcC3Jthn3lB1Hu7m4sOhPj8yfzWSrD91rSMOYHA5ONr8xZuY87rMEBERAREQEREBERAREQEREBERAREQEREBERAREQFZ1+Dwzi00Ucg++1r7eFxkrxEENTbGUUbuJlJA09RGy/xCl2stkMgvpEBUIVUQQmMbFUdU4unp43uOrrFrj0uWkE+atsP3c4fCQ6OkiuNC4GQ/5yVkiIPlrABYZAchkvpEQEREBERAREQEREBERAREQEREBERAREQ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17414" name="AutoShape 6" descr="data:image/jpeg;base64,/9j/4AAQSkZJRgABAQAAAQABAAD/2wCEAAkGBhQSEBUUEhQUFBQUFhQUFRQWFBUUFRUVFBQVFRQVFBQXHCYgFxkjGRUVHy8gJCcpLC0sFR8xNTAqNSYrLCkBCQoKDgwOGg8PGiwcHxwpKSwqLCwpLCwsKSkpLCwsKSwsLCwsLCkpLCkpKSksLCwsKSwpKSwpKSksKSwsLCkpLP/AABEIALgBEgMBIgACEQEDEQH/xAAcAAABBQEBAQAAAAAAAAAAAAADAAIEBgcFAQj/xABNEAACAQIEAgcDBwgHBQkBAAABAgADEQQSITEFQQYTIlFhcZEHgaEUMkJSscHwFSNicpKi0eEWM0NTgoOyRFSTwtIkJTRjlKOk0/EX/8QAGgEAAwEBAQEAAAAAAAAAAAAAAAECAwQFBv/EACYRAAICAgEEAgIDAQAAAAAAAAABAhEDEiEEEzFRFEEiYTKBwVL/2gAMAwEAAhEDEQA/AOMEjlSdrjnA+oeylmFhckaXPjOaEn00ZqStHiuLXDBhI8JCBY9UlEggkeEhAscEisAYSe5IYJHBIWADq44JDhIgkLACEkfG8RpUbda6pfYE6nyEB0i46uFp8mqN8xP+Zv0RM3q4hnYs5LMdydT8eXhOTN1Kg6jyzrw9PurfCNTweIWqgdDdW1Bta/uMNklf6BYnNQZCf6tzb9VgD9t5aMk3xz2imYZIaScSOUiySRknmSXZmAyT3LDZIskLADknmSHyxZIWADLGlJIKTzq47Aj5Iuqknq5KSi5Un+WklyoaVnK6uedXJZSNyR2BG6uedXJWSNNOFgR8k6eC4n1fpY+PdIZpxhSKUVLyNOicnFzr2ddwRD0+OMo13nKDEaRjMZm8UWWsjLHS4uCAWYC/KGPEVJBBvbxlSFMnadPhfD3zaqQOd+7uExnhiubNI5Gy0LiXt80xQA4lFOLT9HRZZsbw9KtMqwvfQ/y8ZR8d0WZKllPZtoxHwMuDcQCtZiBCvWVhYm4ixZZ4wnBSMw6uxjgs7/HuGorZkIF9x3nwnHCT1oT2VnDKOroEEjwkIEhAkqyAfVRZIcLPckVgBCSPxPHLQotUfZRtzYnRVHiTJ4SZ3094z1lfqVPYo/O7mqEDfvsPtMyzZNI2b4cfclRXcfjXrVWqVNWbu2UbBV7gIIUyOccqeEIq30G/40nk+T17rhHf6AYm2JZdbOhB7rqbrf4zRzQ0uCD3jmJjuF42+ErB6OXrFJuCMyHS1ivPzl84f7UcPXCrXp/J6g0Lr2qTePevv9Z04OpjH8GcfUYJSe0SxZIskJRqq6hkYMp2ZSCD7xCZJ6KdnntURskWSSMkWSFiI4SehJNw2CLnTlJmB4I7nbTv5SZZFHyUot+Di9XFklyXokpHaJv4CwPuiw3Q8Cpcm6dx3mPysfs07MimlJ7r4zRT0dpa3Ua73H2QQ6K08wJAttaZ/Mh6L+PJGeZJ4Ul8410SQpekMrDlyM4dbopVUX7PLSaw6nHJXdGcsMkV3JPCstNDoezpcML91razkY7g9SkTnQgD6XL1mkc0JOkyXCS8o5bLBlZKKQZWakEcrGFJJZIzLAAanLYg/wAp06PSFltexHiJzmEEyyJQjLyUpNeDsHpCPqRTixSezAruM7OJx5qG7b+ccvEqgFr++RlSPCx6R9E7MTsW3N54EhFSPCSvAgQSECQgSPCwsQILHBIUJHBIrA5/FcYKFCpVP9mpbzPIetpizuSSzaliWJ7yTc/GaJ7R+LL1BooykmogcBgSoUM5DAbahB75nQnndRPaVej1OlhrC/Y9TOtwrgtWuHNFblBe+nZvtud+4e+R+C8JfEVVp0xqx35KBqWbwFvu5zYuEcITDUlppy3Y7ux3ZvEyceLfzwis2bt+PJh9fh1SixFRSG53gDTU+B8P4TecfwelWW1VA3jzHkZS+N+zDdsO1/0G0PuOx+EU+mcfHIodVGXngofD+J4jCtmo1GUcwNVPmp0l84F7UqLjLi0NJh/a0wXRv1qfzk915ScbwupQbLUVkI7xaRalIHffvEyi5w/i/wCjaUIZPKN8wtJKlEVqVRKqG2qHNbzhXoi4y92t9JgPDcfXwr58PUZG5lTv4Mp0b3y6cE9rBuFxdP8AzaY/1U/4ek6IdVbqfBx5Ola5hya9wzDLq3ZAAFtdb87zv4PEqBoRb3aSgcL4xSxC56FRXHPKdR4Mu498mBj3zSeHuc2YrI4cUXz8qJe3OJuJIJQi5vufWJWIO5mfw17K+Q/RoNDGB9RtDZhKPguLOm507pMHSLvBmMulknwarPH7LXlHfI2IYKDfbv3+EqtTpFUO2nxkWrxeo25175Uekl9kyzxO6vHVQkXB17rSDj+kq1FZCNGuL2vbxtOHVcsbnUwLLOuPTRXP2YPM3wR3p2O9/GCZJJZYxlnWYEUrGFJKZIMpGIissEyyWyQZWAyPkihssUYE4JHqkeqQgpzOxjFSPCR6pHhIrAYFjwseqRwSFgMCxwSECRwSKwMl9p2GSnjFK2DOmdr23va/47pWcLQLsFUEkkAAC5JJsLCbDxF713T5GcUAtPMR1By3zWUiqwPK+kfwPo2i1evOHTDsARTpKEulxZncpdc5GgtsCe8zzKlLK460vZ7G8IYVLa36+zzot0bGFogEDrGA6w7/AOEGdsLDZJ6EnoqkqR5Mm27YEJPQsMEnuSFkkLGcOp1Vy1UVx3EX9O6UnjnsuVrthmyn6jbe5v4zQ8k9CyJQjLyaQySh4Z8/8U4BWwzWqoy+NjY+R2I8pzygO498+g+JYWnUtSrBWpsLlX2YggAa+swzH4HJialFbVCKrU1FO5v2+yEHoLTiy49f2ejhz9z9Uc2g70nz0nZGGzKSrD3jeXLgftVqpZcUnWgfTQBanvBsrfCcPifRnE4e/XUKiW5sAR6i4nKYA7zJbQdxdG0owyLlWbnwbj+HxQ/M1Vc2uUJC1B50zrOjafOqqVYMhII1BBIIPgRLfwL2n4ihlWuOvpjS5/rQP1/pe/1nTDq/qao48nRvzB2a3aIicngXS/DYsDqqgDn+yfsuPdz8xO3knXGalyjilFxdMDaeZYcpPCkuySPljSsklI0rCxEQrGMklMkYUjsCKyxpSSGSNZY7AiskEaclskZljsCNkih+rijsCaEhAkIqR4SY2UDVIRUhAkcqRWAMJHhIQJHhIWMEEjgkMEnoSKxHC4U4OLxQ+kDR0t9EIRf1vOyFnO4bgj8qxNVlKkmnSU5tHpogYHLyOZ2nZCTODdcmuSm+PSABZ7khskcEl2ZAQkWSHyRBIWMAygC55fdrIWD4zQqgGnVRgdrNa/ledTLI+I4VSqfPRSTztY/tCxibY1X2c7i+MRaWINzejRZ2sSB2lcoCR5XmPYbg2fBYrELcPQNAq4JDAtUPWG/M5bG8vPEVWjw/G1U0FfEmkl7/ADKeWnbx1p1D74LoRwbreDYsbHEGuB5pTCqfUTnl+fk6YPRWv0d/oLiuv4bRLHOcpR83azMjFWzX3kPj3s2w9e5QdS/evzfeP4SB7GsZnwlWmd6dW9vCot/tBmgZJaSlFWZycsc3qzB+PdAMThiSUzp9ddR7+6Vl15H+Yn07klZ6Qez3DYq5y9VU+umgv3ldjMpYPR04+r/6MD6nu35eHlNf9k/EqtbDVRVdnNOoFXMbkKUBtc6kX75n3SnoycFVCs6sr5sjLzy2vdeWpt690uvsXqgri1HJqDftCoP+WZYVrko16hqWK0aHkiKQ+SeZZ6NnlEcrGlJJKxhWFgRWWMKSUUjWWVYURCsYySUUg2SOxEUpGZJJKwbLCwI+SKHyxR2B0Fpwgpx4SEVJhZdA1SPCQoSPCxbBQIJHBIYJHBIrHQIJHBIUJPckWwUQ8Omr/r/8qyQFnmET5/67fAAfdJGSFgByx2SFyRBIrCgWSIJD5YskLCgOSCxVXJTd/qqzegJkvJOT0rqlMJUtu+WmvnUdV+8xOQ0jIul3DPk+HwpDuWxGas6EkqNO0feao9DNO6AYTJw3DAj51MVD/mdo/Ayje0xM2J6oW/N0Uop4MxF7ePaX0msYLCCnSpoPoIi/sqB90iPk6MjuCMp9mo+T8XxuGOmbrLf5VUsv7lSaplmW8WX5N0povstbIT3Hrab0j56gfCaxkhjl5RGZW1L2gGWNYczsJIKyPjcKKlKoh2dHX3MpE12MTF/aviUqY5VRkcJhxYqc1nZ3zAkacgbeMt3sv4tSqUDQo0ur+TpTzsSCaj1M92JG+qn1nO9n3s6w9fC08RiM1QnPTFO4FMClVdLkbsTlvvznd6A4FKWI4iiIqqmJUKFFgB1YsB4b+s54/wAlL2dc3HTT0WoLFkh8kWSdNnGRjTjCklFIwpHYURSsYySWyQZSOxURSsYUkopGFI7CiIyQbU5LZIxkjsKIvVxSRkijsKOgEhFWOVYRVnNsaUNVI8JHKseFisKGhY4LHhY8LFYUDCT0JChY4JFsOiJg00b9d/8AUZICRmCXs/4n/wBZkkLFsOgPVz0JC5Z6EhsKgWSLJDZZ7li2CgOScTpFTzVMJS/vMQHI/RooXJ9bessGWVvilUflAPfTCYKvVI7mrMoQ+lJvUxORUVyZR0pxdTEcRZcOvWVqlcmmumrUmBX5xAt2AdSBZTLH+UOkg/2ZP2aH/wB04fsypdbxoMderp1ah8+yl/Wp8ZumSS+TebUaVWfO3TqtxJatDE4+itJqbAUmAQAlGFSxyO31Zv8AScOqsNmAYeTAESme2vhnWcKZ7XNGpTqDwBPVt8GM6/s54h1/C8K97kJ1bH9KmSh/0xRdSFP8oJ1VHdanGtS0PkfskrJGPYAk6AA3JNgBbnNdjnop/sxX/uyn4VcSP/k1IHoav/buKDuxFI+tKR+gPSfCUMCKdbE0KTitiTkeoqtlau5U2J2Igei/SHDU+JcTL16SrUq4c02LgK/5o3KnYgTNS4Ru4NuRfMk8KT3C4lKovSdKg70ZW+wwpSbbHPVEYpGlJJKxhWOxURskYUkorGMsewURSkEUksrGFY9goilIMpJRWMKStgojdXFD5Yo9hUTAsIFlZ/p1SvYU6nvFvhHr01X+6a3kf4TDWRvRZlWECyv0+lisOyje8G32RrccqHbs+Q/jI5GolkCx4WVccYq/W+AhU4zV+sD7hDkepZQI5RK2nGKv1r+4WhE43VG9j7pPIanawI/Nj/Ef3jJOWVrBcdqZF0XbuPMx9bidRtC1h3DSIepY7TwkDeVZcQw2Y+4mCqOxO14BoWw10G7L6iAPFKd7Zx52NvWVpS17EC3LeEAJ5QseiLUlVSLhlI7wQZmPTGq9uJYha7UwHw+CWmBTZaq5EY5swzCzVnGhG0sIwy9w9BM76SVLYCnewNetiMSR3pTLZD+9Ti4LhCmTPYgV+UYutU0OSnTGhPzmZ3H7qzXsPjqbaB108bH0Myb2RYfLg6jn+0rNbyRFX7c0uNfCh7gm1+d4IMitnc6VcN+U4DE0lIPWUaii2tmykqdPECUf2B8S6zAVaR3pVb+6qMw+IadalwoKezUdO8A7/wAZSPZhizg+L43DC1mzWB2tScsv7tSTKk00wjG4NG3ZZz+OvlwtckhbUqmpIFjlNtT4zk43jlb6GX7Pid5zOK9Ii+GqpisOKlPI2a4BGikhjy03mmrasy15MC4sGLFmBsSDr+Oep989w+LAR0K3DshzbMuTPsD3h9fIQfF8Lkqka27Pv0EFSrAG5XNe/Mj4zC+T064JFGkab5qdQIRezI5Vxbe2W0t3R32u4vD1B1rtiaGxSplzgfWVwt72voTrKdicU7BWa1rWHfa9rDv3jMPQJuVsyiwJOoXMcqkgbakQvnglxTXJ9P4XpHRq00qUySrqGXS2jC43ibjtPx+EpPCaRwlCmjEtRVFGYixpnnmA/s/H6N+7brMBadKPPcUiyDidI/S9QRGtxGn9cSt39IKtKJ1LL+UaX1xHfKUIuHW3mJUyl/KMy2jFqWl8fT2zr6xVMSg3dR7xKk1/GCIPPaMehcevX6y/tCKUzIvePhFCxdsmiv8Ai0MlYe+HqcDxCqCSgvba1xrbkO4me4PhddiCuXKL3JsALctdZxvNH2dejAdbHo1+XwnRPRauza2bXUhh3d0L/ROtfQL+18NtYu9H2GjOfmHKIVBOmvRevyyftH1hB0Qq2HbS45C/KLvR9hozmCqI/Np7p0B0Tq21y384OrwGqqMTZQATfMANjqYu9H2GjOdg2/NrqPmjv7pJDi3O/wCOUdhuj1bq1IXMMq6hlPIa3hRwPEA3C/vC8Hlj7DUBZu74RweEq8JxA+hr3Exj8MxFwFpZuR7Si3xh3Y+w0PCxjwwHMnygDw/GAE/J7nl2k9d4TCcMxhJz0cmn1lN/CNzXsNSLxnHdVhqz3IKo5HpYfEiZr0/7C0aQJ/MYWnTIJ512BPwpTRelfCsR1KU8i2rVaNO2YX1cMw030UzJOnGNqVMdiFO/XJTC6HVFCAX7rn4xxkmXGNGh9BMZRpcOw6mrTUlC7AugszMWIIPnLKmNpuLo4cd69oX5i45ysUvYXh8gzCoamUFvzoAuR+rpreWzo30Qr4Kh1OHqVKdO5YDNScXY9rUoTM+8vpg4I5+J6RYRCRUxNJGU2Ks6qVPiCdDM4qcQpL0ip1aVValOqygsjAi9SkaRW4Nr3yy/cV9kmHxFapWxDOajEvVqGoVBsN7AAAADl3TJumGBwuGrUTgWa1hVDklg2t0ZQdhdT6wWVSNI4/NG4Fhtf8eko3tC6WqtN8JRINR1K130y0qZFmBP1yNh4zP8V0vxuJYl8Q6r84hD1SKO85LEjwvOZjcYLWF73v2jcknepUJ3c8hymm3BCxU+RV8aCMgUk3FnYnPZToLeQka3Z9ftjaDdq/cCZMTGBzltuFUWAGxGv2yUbjExQAsaeZV0Optqb+7aFocWWmrqlOy1MmcE5v6ts62J1Gv2Qj4O+dKZsHKdljsVvoT75y61FkNmBB/G0TtBwzc+E49nooxZlFRFcF1V1yuuxZQALeMIcPUokKHBpMbAAKervtlt/Z+HLy24XQnj9FMLTWtVVfzaqgJ3IHzPjAdI+O0Vp1UU2ZqZC9UST1hUsoIXS1xuRpNFm+v8OV4i8vwiuANabZtQLre3LTNIXEMPVpmzFASLhSrX92sp+H9rAQinVS7dlGdWUrpYAhmAIsN9NxOzjunS4opVpBVHap2NVDcqblthYWh3nHli7T8ExcHiHOhA0v3fbBOlRTY1kuOVgTAYutVygrTa5O+hud9DzEjrhqpqBqi5xlCMpXVdSWOm8fyo2HZZJqdcdqlO/wCqBPOprW+ev7F57VajSX5g11y5dxbee4LDCtpTpVAezfKGFixsNtBNe/G6I7bB9TU+uv8Aw/5zyd3+g+J+rU/4g/jFH3o+xaFiWqWe4UZRcnMe1mvoRb3yVhsfqLqFF7ajN6DlKwuLtsxG3M/xhRib65yf8V55PbOyy2ji9KmSSTryCsfQASqYzp5iEqgjCu6Dn2lJF99RCLjDyYwhxp+sfSLt0Ddhx7SyTpg63hqNT46bSRwjp91oPW0uoI2vmYN5ECQPlHifSOWt5ekerJLRh+PU2trY2139PjK57SekNJcDXpK4FSpRr5O4lFF12NycwAEQxZ77e60z32q4olsOrAMjdZTY2DMocpmKr9FrA2bXnHGHPJSNY6MVxTwWHDVEY9TTsQQVvkG1uU6B4wl99txa5PLaUHo/0gvhkapUWmpsaeZ6aN1dhkzKPmneSn6T4cH/AMTSv4VFv8InjYMur8SAIuCRzOU25Qi4lCxsZR06X0P95Xy1P2LJNLpDSYdmvTP+MD7YnjYrLnUxBBFlJF9Tbl698g4zpRh6VTqqtQJUIzBWB+abgHTyM4NPpAvKuv8AxFkGv0To46ocS+IbOmWnZSrLZdVOmt7sYOLo1xKDlU3SDca44lbE4PqiK3UHE4upkIUDqqXVLmLc71rgfomYdwGj8p4jhhcnrsSKrXHfU6xh6LNT6T8OXhi4qq2Iz9dRp0lUgBlz1CGOhubiw0GlpQegeH6ridGtUIVEWrUBJtlOQ2zHbme+b41URTUU3q7R9DUMHeuaoZ7ZBTFMiwFmJLg876ekrXS6mXxIp9bUQChmASo9MZs7DMQpF9p7/Tqj/vFI93bEq3SPpJ1uMBpVKb/mQNGGmQ1Ha5tYaDvvMY42iECxfBalTCYwLXao1qiCm7vdgFBy3vbtbaW3mQVsQKhUMg/NqE1LjKq8jry1l+x/TmqtB1w3znd2NUC600a3aX6zdwlRwfAzUB7VqrMBTRgSzuTqap+iSbWv3zaEWvJsmc2piFQABBe9wLtp4tr87u7oXidPDqlBqYzu9PPWBcnLULEZQNxp333gKvCqq3L023IOmtwfxrGUOF1KhsAAdLBuzmJNgFvuZTYqPFrU7f1fID57a/wlg6C9Glx+MWih6s5HqZgGe2UgWtmHf3yuVsM1MsjjKysUYHkVJDD3EGGwVepTs9J2ptYrmVirWJNxcQsqi2dP+hn5MqUld+t61XbNlNMjIyi3zmv87eVo4pHXK1rX5k3Hk3LyjMTiatYjrKj1CAbF3Z7C4NhmOm0j/JWBsVN49hamvcF4Zh8fwzDo1awooihh1mejWUbqC9ri/wBWxlM4pxTEYTE1Mr1Vxa2WpUpkMlWlutVrhsrFraWA1hqOKfDgU6NMvUqUxTTLcZXNvzrWBvl31kcoxLYWizMazUxi8SUvZi9iqjuDW2Myg21Y8kNJNHQ4TxdShoYcXwwdcRisRUpHrK7AhzRewNgT2bi2mp8b/wAJ4jh6FXqg9BzialV8vyfKVNgwC32WwNxbQyu/k96OFNGmiGnlK9ksjZm+kysutz+lPK+Mq1MdgjVp1qYSrUGY5LXNMmwtfe3PuhJNmfBdsZjQoBsNNksOyO8wVLFnqsyjUi4vY3uNATaEr452Uh3BB01pg377giQ1qMoGSqo2tmw4IHha+3lMu3aI2D0CWN2UFiDYEA6aegiZj1yIj9W1xeklvzg0Ox3tqdwdNJ4/EW5mieelBx9jeEgYnM9ZXaquVSCKfUka2sWSoDmQ+8y4R1dibs0T8p+P/tv/ABnsorcVe+leoBy1vp5lIpXIuCKiD+6G/K3L3T2+X5qAc9SPjpPEJAsD3Ty2p1vfz90rUdgcRxdlBtTBsPG/usJzW6X1B/sjk+TW9QJ3EbU2J13trpC9dyioey9FcHTSrv8AI6l/C5+0RY/pnWQ5eoHLt9rKbgNpcA6XsfEGWYnfn6d88C38fOxH/wCQoNl6KHjeltWrcMwS6ZbI1iN9bX1OvwlY4sXr1SqVCUULe4cKSADlBAPbNz4TXxwukW1pUye/InreSadJRayjyCj1juh7IzHhXEGRVTqMMbaBjRJaw+sx1Y+MsFHj9QA5aNPwsuUHysPhLkqj6o307PK+8df9EeAy25G+kLDZFU/pPXAJ6rUcgL38rfeYfD9LqpHbw1Tly1PuA0lkFEA6Wv5Dn4R6tpYHbf8AAiYbI5eF4sanzsO6Aa9pLjTvInMxNZWq1CrUVzBQCC/IWNxl38jLMlTx7763noI3sNfukuNlQyuDtGc9IeGPVw1WihWpUaoj9YWNsi27KhlzA3B8NZwh0ErGioOp+kozn3g5bTZEG+gjussQNvhvHFuKpBPJs9n9mJL0AqkXCVW/UV3HqEhMV7PaiIWJZLC/5wOgF9BmumgvbWbZnPfb3zxtb325+NjtrK3kTuYRU6L1VyKzUlJFgDVdbkXOl01g26PVBcZkBG46ypfztkm71MOHFnUMNR2lUjXca+EjLwakosKSeeQE92hMLY+4YrgeimIrVAlNkudr1XAFhfUldJ1f/wCV8Q/8v/1B/wCmazT4bTpk9Wq0yQQcgCkg99vGSqmIqE2uQNLayW39BuZHR9lGMIbrDSB1IbrrktppcjbeNX2X4tUVT1JNztWWw103muGvUItne/nPDXqC3bfXlpb7IrkPuGO1ugFdDqaNxuBWUtbkbAeEX9GK2mUU2Ya9qpYfYZq2Np9bYOzm2osQvlqBIzcPHfUsP0tfM6aw/MayIy5OCY5cQtUvTU32V3C22I7KnTWdWjgMRS7KVcPlzI39TXYqaZBUZmC59hc85fcFhzRcsj1LkWsWuLEjwkn8o1CTd2t3kn8CH5CeRMrdHiNUD/tAFS5UAUMPidADclrqfhJ9fF0Xq4a4xClK92vQrA5SjgfOXtbjxnS/KD753/bbXy1gKuIY6M7nnq7fx3ENCd0TPlmEtbrWB7hRrHbf6EHUxmE2GJYeHU1Lj9zSQHUd7aeOokcYdVfOpYtoSc3cLag+Uej9itEp+I4YbYm/+RW+5ZDrcdoqNKpO39jW18rrCVUN9zqL8/ujAjcjfb7NefkJSixcejwcap/3q+j/APTPYOz9x9P5RR0HBJCm+l7/AMrj7ITbz28/xeKKMQSmTbT0sfhPUqa3573tY6mx0iiiAKz69+3L1jlcHYa93lzvFFEAhUF9Rpv+PhCg+B157bbRRQYh6Vbb3HO3M/i8J1yjv/HKeRSRjldb78p51w2vfxIiijA867axBFzyt90eH15GKKAHrXsLC3fpt+PviZ9RcWB8PviigIGanK/iNj4RFzblbW+g8rRRRgK2tyQfdYabR6AX7RCjU8+fhFFEwHArf5wG2pB9YjrsR4a/dFFAYhR/SHfvGOnMkef2xRQEDtbu1+6NYDv8fPna08ilAMZxfTffntzjS4I2v5CKKADSQNwD3ffc++MZxtf4ek8igAzPvpc62B+2/nBGsNoooxDGUa3O34++MZ9vSKKNAO6w959RFFFHQ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20482" name="AutoShape 2" descr="data:image/jpeg;base64,/9j/4AAQSkZJRgABAQAAAQABAAD/2wCEAAkGBhQSERUTExQWFRUVGB0ZGRgXFxoeHhsaHBgYGxodHRccICcfGSAkHRgaHy8gJCcpLCwsGB4xNTAqNSYrLCkBCQoKDgwOGg8PGikdHx8pKSkpKSkpKSkpKSkpKSkpKSkpKSkpKSkpKSkpKSkpNiksKSkpKTUsKSwsLCksKSkpKf/AABEIAKkA8AMBIgACEQEDEQH/xAAbAAACAwEBAQAAAAAAAAAAAAAEBQIDBgEAB//EAD8QAAIBAgUCAwUGBAUDBQEAAAECEQMhAAQSMUEFUSJhcQYTMoGRQqGxwdHwFDNSciNikuHxFTTCByRjc7IW/8QAGQEAAwEBAQAAAAAAAAAAAAAAAQIDAAQF/8QAJBEAAgICAwEAAgIDAAAAAAAAAAECESExAxJBUSJhEzIEQnH/2gAMAwEAAhEDEQA/AFWW6kyvTp1QusSmr+pCOR3BweqHUYHkQdowO3TnrgeEATcgAEec7yMEFzRhMwZRrJWA+5hxhHXagW6OihUMqqwsETPnZZ74llKqpA+0xuAY9LD8ccYe68QJgsLySIPp3xWXeo/u1RaX2gGMsVjdeIm03Plhv0DINSq6qoBAIpKf9TmB6wPxxdmMwSmpzIUwOASL8bwbX7YIyHT6S0gy/EyzMkkmNj88AZvNkkeGVBCXsJY+LBaawLh5KMpmCn/uGBI1Gb722+pGH61aGYAsAd78xE37cYtzeV1KyCAW42E8nCXK9OIhgDEspgSbzcd4tgtOINgnUMiJZAToDgNpNiLcHc25wTkulhmin4aAUl2MlwB/m2luw2nEa2XKhqWqWBBBn4pmJ7HB3VKZpUadAAw38wrtMbYKdKjVeQrN1GZkAUheEB+ACIluW798N+qdTatTpgr4kmWtftbiBhWqDSumdhzM24OOUq7E6Zj19cXhFVZNyJIWB2NvPjFWY6tpiOSDJET2EYMWdwTbid/LCjNOwYE01UiDJYMJJ3A8u2Jcnb6ZYK8/mJCsAFM7kW5iMRyldGJ12Y2nbAuazAtMMFN9JtPb/bFb5apaAFWdgOfy/wBsQkv2Yb0coqvIBk2aP3c4W+0NB2an4QFAJtc8SW+yF2+/DWg2gLTOpWABViLNfcR9L47n8vURG1lDrUixkdobkYhGfIndDUqM10/phq61VQrqoYiQQwJAEdt8RyPVWEUwpZS10FzIsYAxpum9NWk2sHxFAmmLQALn9MXLSpqCAqDVawG3a17m+O1cgOqQDRzYp1KrNQZ1dCqFvDoJ3Im3yGJ5bqiOnuqysrlQsmAGMRZ+Pn2xeHUSBt2N/wAcc/6bRdSvwqRcRYeccfLAU8mFvTuu0qb+BDpIKlKrk0zIAMkGQTEyvlg6v7S6nag4pmmwUHQ7tpkSfF8Xl5RvjO9Z6JUoFQxVg5Oki5gbSPn92NS3sjlf4RXBZK9VVdVqsZkDxaCtiD2O2K2jIMy3QK5pjM5V6LJVXSqtBaAbqPeCNXoZxoPZvqBp0R73JhCH0BlQA6om6HxDvaRjJ9FUUFgZioCQCaISU3m7Gwv88ar2Zru6IHqCqEqkhSQHUBTpOom6icK9lYmvy+cV50GYj7xIEcYtOAel1EIIDo1RiWYKyk3HIB4GDzhRzmOHHceJxjHyLp9pvPNjGPZvqQYQUJXnlT3/AOcLMqzAEE7zA2gdp5OI5uqLlgewEW+62Obk4pznekSUktA+XzxpAwuqjI8G5S/2T2w5yqU69H4/eAMSDswVhcDsQecLsvUAQCwBi3174EfLsja6XhYbgTpI5tivEpx/sHteAxqzUqTUydTUyFQ9w1lv6YLy+QVSA3iAWbjkn79t8Jn6wxq03K2UQyxBuQZIxpAWUFyLGNPM2tI4gzPril5DRPOZjQpfYAD74GO0M0Sq2uVnFDwwMmSOD39Of9sWpSFnfwqoi3PpjXkV5wigZZUc13uxAj1AI/PEaRLA8mzRHM8d98TzNRnaQDGyqBNv1xA0IaDIPbVE/dbCW9mfw5SoNYMpAHy9Ldr4NfNUU8DVAGUTMHft3Nr4Wp1Ji2kaSUGllM3Ha/becD16qsoZ6bldROpYteB5k4z5bE60aapQUU2dX1CxFsZ3rNQVAQIUAwHLQJ5IAub4pNVlUB6hep8Qogmw/qqFYAG03x2v7RU5RI1iytUQQJMltA8oF8aPb0LaoX1aJ06URSqBdVVFMMSDcs22CqWZYIW8OvyaRa9vPBmVyoYFmP8AhhpufDcTcc/PthBTrjVfWyMdQFSYbcfK31wGrwwJFtas7HUzSpIiLbQT6xh5lV1tq8IEC69jcz5wcIc6RJ0oEpwIBv4+/wCW2HXTjpoJqABMm3abeuC1gyQRms34iFGA3zJxVWzNyMDe8m158sAzDBXxbTzd8ABSN4Hqb44lUD7Q+uCAeakqIab/AAm4jdTwwPBBAwHmOmM2lGDs621ICqydyCxi/YY9lnBFiCcc64jsiFC0g6Ss2g7GNsaLyGgrL5oUlHhHvUs0fC68akPM8jB1HrFNsxRqKdBDXXSugrysmwPmcKOl1EpuKVUR70QzB4HZQZ2HngfqeaotUCUFEXUnhiLW/I4fRTtg+r5P3VZ5NACPhqaFDAHY6kt5YfCRubcEnt64+OdKzi0gQ61NM6ahV9OgWjw8HaD67TjXdJ6xknImmGYbNUmT6gmCflhqvQVM2044cL6XWUI/pwRSz6NswxurGtHxIVWYx+/vxKrRZwo2g98TFMPMso7cXNyMFN9k72g+UfjjSmmqOeMCOWyBYRIBM8jz452xVUQadu0HzwRkj/iIQRGoff5HFWayxUkGLGLCBM9p3wd4NpA9fpyuRIO1mDXjyPPocDZTPVKFT4jUpM2gFpBBtM8GPlhx082M/Cs/6uL4XZrMBrOJGqdrEkdsLKJSMvBwuXQKCSStm3F/mMeq5gsbxHC4FGV16VuEUR5fsYvoJDQs2+0d/wDjGSW2ZvNIupVGEwumeL4HzqmN43JPJP5YNqtxO9sCZnKyANUHkH93wrqsIUAylAVRUpr8ZAljyLc9/LHVyNSnRUEAaKpYCZIEGflPfEqGXNMFoh4MHy5t8sWJn5nVJtEiDI9MTjw/7DuSeBXnqRNNFpqw94SHj7ZAEyfW+I1cmKbKkgkEHwg2IBMT88MauXRRqqTAJhVMwTHb4mPOFlLNg5jU00xHwXYmNgTHhGGeBasNy2UVIYkQrKgIfVKkeImnMEiLeuFlYqjF6auxCka2PJO4XZY4AxfUhSSlPQsgmbtYzPkJ5GA69V9Q1C8WG0+sbnA9NgoqUityZfiTx5jg4eNVJpp/YMD5TKB6bF0Iqhz49wxU3AA2vEzguvpRV0zGm0mYPN/LtgsLAKtQLdvkOf8AbAdTqJNhbyAwFVzvvDYm533JxblspU1XXSomTI/5OGqgxheZE2oVI1ERPf8AQYpeuVG8x5G041VXqymgtIUgxXdmMT6DCpuTpVQd4wFL6NNca0DZY1SupADHBtPpffGq6bmCyibErydj5n1xmhnVmBc8x+vHywz6fWM4EiVp6AOo5VnU1dQYq+movINx+/XCvY/sYadV6dUOYZqY8BHvGmwHf52wBSQufACSYgYdPAGrY26X1CSRVYumnePF/v2vjR9Pq03tKtuRuI7CDzjFZMnXCmCZj/fGn6XVZVM0/Ds0XIPePMdsaEqZpI0tLqYUaSCY5xXRz0NI2wvRFdZVvr+mI01I3tjutNErYsQSsb9++JVaSKBKi5giTbzwtp9U0zDBgN9MyJ4vvhxla4qUybT2Mfrvjy8+nTGiOWK6lhoII32gMAMd6zVP8RUQ8MQIHpHrzi/KZZGqKDIM2B4IvsNsSGSBrmqxBCsSAO/GKxaM02irNoEVUIPBaO+ATSVoYSApv9MR6rmGLamJE3+nBxTlxquSYFreYw70JFpyodZMynIFybYvWqvck+n4YAq5tVIC7ARY328t8UvmweIwnULdsYuUNxbvf9ziBpqSDfzv9IxGjRhdTSJ43+7Ef428HxKdo2Hrzjf8FsvQKBsDOwYzA9cR/gFIhAbjv9YnEMtReLDygQdsTpFxfSb2sRvxN8ZsJKj08LadPIO8nGd6apFeq4k2YC8Fidr+l4xoaVcncxB9dvLC45WKmlQpBaRIBALfv5YDTYbrQE9MvDkEBoiW+ESBadsD5ggVIWZMwCASQIhv8sbyDfFmYXSAjaIVwscwW9biZ+uDamUDlKihjDaJZdO4O17iBucBKwE8rTYVWYmQVlf7pE27n0xV1ZCqgEATMQZkflhjVgADSdXEcz57RbC/qiEruNQkgDvyJw0viMZ7XTpbQCO2Km6sSdifliWaTxTG+ByYwUCy5upN3C+m/wBcR1BuSfU/lgJxOCKSHBYAymseQw06e8HCmlODcq9xibChj1BXq/4dM3UajB3m0fS+E9KhUQLVAKgET5QcaTI0SteowBKwtz3IwcaII02g8YeMbVjiPP5QGKqQQ3xCJv3GCctkXRUqUybi6E73/PDKnTCKF4AgD9+uOU4UADYCMHpmzM6XVxqiD9MEZeqLgmR2wNUpAicUpShpkjFULQlpZDLgeJqjVJM6FUICO3hOrsST3xczqjKyv4WkFSIII3kxzxgHM+1BbwplAw4Z5B/0rxiFD2gOpRUySniaLMp9dLSp+Zxy2zolClhG1yJ1VlqAGIPPkBOKc7mNK6J+EjUfMzaTgDK9Q0FdKkDeHILAcglbT6YnmKX+I1pDHV5TGGEeEDOimSTN5P17m2BxmQATTaw89pPbn1wxXLhgQYGxBm0/ngHP9DqNJZVq2saCw4g/021fLAcjRhi0dyWYFSo2pCupZHO1jJ4vglcqFkmGI2kR9MJOiVlHvfduz2llZSpXyMjDo6kjVIJEjeCMOiTWcnqueYCYI2j5+uKlBuGUaTsZ353GLvfAxYEAYmoBAAEnttz39OcNo3VMDz3UaVFlLIdMXIeN7R3N+Rgqp1NqjK1NdK8qQSgEHxa2+JthG2BOs5CmPG9QUg1gCuqB5HSZMemBOjZiisBNbk+GWB0jm+wFhiTp7Lxhga1q9RJHuzqZTpKmdvUWx1+qUyq6wysAJYD7R+KfTF1LJ6iHZ2JmdzpjiO2Dlrpt4fWB+OMlRL0zFOqr1amvwh2ARyBxswndSY+uGj1yx0u5PiF1SFFmwo9qTNRNNwq3sLbWsbzHyxTlqtSqATIY8mbdoF9QH1wFgWsj2sVQeJyxmPIfLAlbNLqEmQCSYHa+/qMeyuVeoWBYsIMwY1RG5cRP0wdlVoLqFZyZJEKAxH9wXbf0tgK5OxxD1PL61NVE0qD4gSDv9qN4ny5whqJMY2md6Jl3DVKFQkqp+A2NtipnfGQzeXKRNrSR5/niiFkqJUaYG5xb/EqMLKuaPpij3k4ahaHbZgG2LMtVi/3YS06uCqBJ8hhWgaNl0nqOoaWa5J0jvpWT92G+kROofTGO6W81aV7I2omOykY0D5KmXJqNUSnGoshnb/4za88YMZUi6jjIyqpTCEmsix/UrfpgEOrfCyOO6tP3WI+mFWZp0dWmmzmbAtMHtIww6d0VlqBmqU9JBBDeGfS1yOMUutglFPRclSDz2vtjldG3BicEPR0QGMzsQOMT/gniQtv3tjdkLTRk3zAUCGUWkSe4mx8tsRyHUgdZBlkjxCSonk+nPrjK5bpTVHCgcx6Dk34/HGupdLFFBTpgyxAkcyRc+W/1xz9Ens6JcvdVQ0VmZFZt7Ei1vlhgiEwLXHJg/fhH1TPLSqhKiimCAfDMciTqPcDDkKwotUphDVCkgsPijfzG2M11eRI5Qmz+eg7urcQpIYd7j88V5T2pqUnhqxqUwCIBIYTsQDa2As51/NVRdKUf2T9zEgYpyPWob/Gy6vG7INBj+0SpwVQes0aXJZmm1c1Q/wAQ1MRHC6iT++cT/wCoiuxZpC2VZFwT5+cjjEcvQTNaaFKnVV68BdlCjSSWZxqOkAbRfVij2g6NUp0zUpOtakdKu1MMdLR4ZBAMHTdxtODGPojbDsmgpgjc8yCI9MWVnsYEA7wCduAJucAdPzBqqSxhdvEP6R4iBbAWTz/vFCgFZBdJ5AMT28sBv0CRZ1zPj3CgAljdg0cbC2EmV6uoRlsu5ggzMabH0Y4Z5xmAlQsRLT9IwqKpr1nWCglhoJJYGBBB5F79sZJMpGbiavpBV6CLUgsqqNayGsCO8NsBfFrVFU6UuSAb9yJiByMJ6GoUw6i5NxYcH5g4a+z1CrUp/wATpAUkjxFFJC3YLqYM5AjYYKZNqxH1fqDMwXZQQSBaSe/e/GBcvn2FzDkHSuoH5TBHGDM90+pqNVjoVmiW7XgyJtv6YHyeXD1o0hyoOmLqAIluNRvz8sInH0VLJo8xQqZfK+/WojFgGZQJgHcq03Im44IjCJOrqyGo6kajBGsj3i8E6RPhFweb9sP890d6VEx46D/EIuhPO1vXbuOcLcj0ymgDKdRIIJJggabbbWPHyw8dFuRdcIBp+1ykKuXyxYjkk6doJtudrk4p6krNT1VQqOXAVVFgum4nvIJw8y/TWo0CHKURHh2Z3YwFhQNhO5m+FHUukFXpZcKRo8IDbyT4z9Jv54avhLq2rM7Wy7D9YOI08k7cH9+uPpvW+hBazqF0gHwjjTxHe0YW/wDTB54m+RrB1R/xk1dmOy/SnnbGl6V7MFipqEm9lHPl3Pph307ohdgEWTPHHqeMbDJ9PTK02quQSiyT/T5DuTETgxuewuHHx/tmQ6j0FlcJTQalWXMwFLRpUei7nAedyjojalkBdMgzAnHX6/VqMzTo1GTHqecdzJ/wJLFi7xpiYC3mT3kYD3gKd7KaXSHZpom6kHxQQIvc73xZU9sGovFfLOXH2qbrwd4YSBjWdIy2mgqxcCT67/jAxks2NbMzbsfu4thu9idE9Ea3/qRS1BhlK1uSUH474PHtdls2oVMycvUJ2qKAR3F/DB7jCSplhBEDthFnuixdbjscZE5xa8HChaAgCWYd7sQJ52A7YAXNVatamitpe8h9uWkKDMADeccXJ62V6jMFqKRCuoOpUDKGG6SLjBvScwtOSl2VmaYGmCIiSdRi9ja5wKrYuwHI0DXzGmqnvJQkaSUTUhaJczbcwDJw/pZoqi01J0ifeMvCkbTwCd/I4rzfVhUUBrKZQrpChSCLqQNjP47xIB6bVb3j02JMIftQpWL2i5II/XAf5Dr8aB85nQrENAHfbE6C7sIgXJkEXNpmYwo6zkatJiNWumDY/EV/ysfKRfm2Cei0StM1rVNT6XpsLEA2Ntt/lhVx1krLnvA19neq18lVX3OitUrLA1LqCAEkhRrHiI7kWwT1b2wzAD0KyImoShoqKRR4AJ8JYMIkFT5EERiWW6jl8sgdQWqMDGowEF5A/M4AyHV1r5xXlfFqW45gm02iBg93eBXBKNt5D8urU6S6zBHxFjYazc9yY2xls5n2os1Ok5elTICyPhWZjyv9cbGrnwVBAiDK6TYkHzF8E5mmlak7Ko8SxUGkSCuzWub/AI4N/SUI3GxWlRqlFpGlgs/UWM9sJq+ZITxA+8BiJ38J+o5kYcZep7uvQpwBSzFOVWNm0+K5uBIFuJxX1Dp4cqdGu/hBBv3WR23F/LB0CrB83WNKgRYMrLF+yiQACL3G/fGmPtzRclPcI5DqQ1R9K6lVQGAUawYlSLKYF8CZX2cNcB6kUqdzJtI/yq1htE3wcf4dR/D0aalTcqAPEZ3YkXwvai0eNvJn+qa6pSiwKmWbSA3hF406hJt5nA2VpBGZW0EKL6iYY2uAL4J6tR/h2NZUClVBTci5hgJPY4Er16jqGYKobmPFzIJF/rhUzjlg2PROurJpsyxpJIO2nk+nljL5vqQLVnyFJnWnqPvakBafcII8RnadsdzOSWpTUINIkaiCbqATEHljbGmAoU8ocvTIk0ogDZmE3n1jDw/E6u8pxyIukdEDUP4zM1mrNEqGYhVee0+IrE9vLHum9Rir74j3hkiTJn0PfFWZqhsrl8vPwkvUm3iYk/8AHfHko6QFEwLD88VeHYsHeD6zlspSzNCm5XWI3kgiIkT9cQp+zNEX92x/uY/lGM7/AOmnXwxrZcyNJ1KeDvqHrN8b5h+zhuqeTd2sJglDJhQAAFA4XGV9ss4aqtRT4Uv6sAflCwPnjRe0PVBl6U/ac6V9eSfQTjI7CW7X+knCckqwgxy7ZiTV9yuuoGKxPhg2PONL7J10qq1RCGU227d1O2MlmOphQuXZSbETNtBNpOPeyWWq/wAQpozCsNbbDTyG4NuMBRtWGUqdH1OnyO+MYclU16dDEjgA99/TGwU9vu7Y4z+f34mMpUYjOZZkaHUr6/rhfUO+N/mU1Iy/1Aj5nyxgNgQd9iPPGHWRQaBC0qrMZAYHcyQdItsIXwziyj1BUpMQNLmQB2J3NrG3PlgrqlKpRy49zUaGEMispJ2JJU7d7cXxmA8yFkze5BP4Xw+2c1WjVvnWr0qQVhrULIa3IAM8jYHC/O0GSqJ0iV+yZA4IBj7vTAFNK6w2mx8QvcAj7sP8r7NPWQVDV91JlQQp1bSRJBAPljKovJlFzdIX5Y1abOEhxU+NagJVvOdxEfcMU9IYafdg3JNpPe0d9t8Ouv0zRQ0ysBQSCrFgQYgktexAt5nC3p1MgXjwLFp+Jp573mPTATwFxadMo6pRWoqFSSVcIVg3DKX1WtvIxT0xWo1UZlPhJta8iJ8oBkYceyWaoA1BmdPumYLUZyxQxOkHTdLk6ai3E7xMq62YSlVdqYBppVIXVuUmRfm1p8sN4KbZj4RBJEWgDn5Yl06uKbq0G7AE8wTeRaI3wMmc8AeAqG8jmfL8xjvvVIjVcyLjv5Ym84DGXV2iqihquffOHehmHKKQNQX7AQgiQ06oIjw4Oqe2IowSSZsEB38x2AI+K0k2BAnGU6c5r1jQeCXT3YaLkiyG/mo88BPkn8fhI0QpnvtA+YOGcbov/LV+2EZ3q2Yd3M+FmkovEbaQTtBvGGHserLVqajDOPBLXiZJj04whylN2USQw1ReZA7yNo7DD7pvSCteUIf3chiII1RYyO4v5YDWCEpXgj7SJ41A1ESACSSCZkgT57450/KuG97AYqRqVuSYiOPynHXy/vavi+GlcjVYHzn52wf0ClT0VCksocgSZBEbAR3nE1qibQXVqlkkKAKjgd4jxEYGo1NbFhsHn1iw+QxdmFCvANkGr5lfywv6U49xJ2IJ+pY/pikUdEFUSrIdPNXMipUjSoLDxTrZpAMeQwTV6M0kJVYW5/TCL+NZRAIjz9OMeyvtLXpnxQ6HcEQfkf1xdpkbXhrOlocuFKHxLcnueT3x9T6F1tMzRFRbE2Yf0tyPTnHyAdZp1EOgw3KtY339cV0euVcstT3baRUQq07QRdvUAwDgKWaDCP42zUe1HV/f1yZ8CeFfrc/M/hjN9T9sgiGkg11CCNX2UHJ8z+GM8Oo1Go+7Sy/1n4iOQJsPXFeW6QSpBY8f7b4WSQY3sX6dRJkm0T/zjc9O9saNGii06LArYoCAP7tV5JPfGfHRxA0mO84oz1DQQPIGT3kz+WHTi8AakssZdT9rK9V9Qc0wDKqhiIjc/a+cjHD7X5rVq981uIGn00jfAGaRdCshkCx9e+IdIqp/EUveiU1ify+/D1GrQjck8n0zpmeepQV6iaGIuvzsRyPngTN9Ppu0sg8U3G/1GC2zY1GTeYP1jGb9qq7LUADELpBAB9ZxyvZ0R+AGTymV1ay9Rm2lql9o2UdsWv0TIkybGfsuRjLmkzNoQ+MkQNv2cD0pYAENqk6m1SLHbThekiv8sPhuFyuQQGSpP+eox+4mPuxDP+1dFFADBgRGlCLD0IM+mMVmbnSAoBiYUA/6jJjEcplgSZFhsRvNzYRe2C4XsX+av6o0tPMpWUuiWU+K0DSTuQDuDe2BM1VZBp8yWYjUJJt4ebR91hvi3pNdQ3uwAFKkMYm5t+YMbWwB1Mix2Y2ie1vxxkvCcm9sYdFprVYGAFJ0VVWQGIEqQO15jgjAue6ERmmp1CdIGrUALrIg/Qx8sUdIzIpHVO5v2tafvxsM9TSvTWsPipCDB3RjefIHDN0zdVKFrYOh0Kq0mMKIlj2HP/GJKm00wftBgyiTa+AhkxUFqgIEniRbAtKj7sGbyZn058sGkcrbIIj0a1NyHYq61JlRCK8jYyNzaJOCPaKrpzuZalqRfelrkTBMxon4ZJI8jiVDJ+9hys2h2JMlQTA8iO+K/bNBVC1tEHRTTVIhiqhW0iJiwE84a/Cq+lA6iC5puihifE4JBMbkgbSDg/o6INYorYkamJJgDym5wgyFLwmZ7yPPzN/2cNkWaFT3YJ8ZLMLQQAIxOWjWg3pVAOdKq596fhbnzZiAAPtX2AJ4wVluqUkqilQDOhJU1V+DUBMKN9P+YxPaMZ/M9QOXpiirEtWA1tytOfgU8auT2EcnGj6ZnKVRToAUkRpiAREAHzjnDQ4uy2K3Qoz/ALytnGoU30Ssk9wEn1OLV9m638Kr61YIGOkBgSJjA3tN0/3VdaiMytUQtM/CRAERtY4t6S7sv2jETcxfa8xgpdYqiqzsP6NlMmaa++Rw+zEzBPcRxinrnTsqKbe4Vi5uDqMD5HBBy7XJH3rby3xTUpNpuLDmcDs7G6xqhX0rO0qdNg1NWYGVLTEcQv64GzaGq8DYwWjaTfA/Vai62A2/Pm3GGVPMIEEFSxAw8l6CPxnhSAIQD9+mDKdOBGA8qpa+DqC+d59dzibsqtCp85UpsdUGRtxfscE9G6ZTzBJq1whmAsjU3MjVYDGtb2MpsfHraLXbSPW18K8t7BFSDU926i5VWewEmNxuPpiikvNnO07/AELupexjqC1JxVHaIb6izHCfI9Iq1KoSDTi5LAjSBBm/OLcn1R6QIpsyDfT8/M/hj6FkqL1kSqoAV1BEk78j6jBk3FAUU3gDz9MOIPxd+8d8Ic/npCI/xLIvyN/x/HGqr9OcC+m3Ekk+gx806tn2qv7wqFglQB5MRfz2xCrKp0W9Mrr75XpjxB1KkqRKzcD0xXWywWpXBqIh94TpfwmDJkbgj6YL9zoo3jWt1IYEW+8YW5/Ls+Y0E6yYhm8xN/pvil2iMWQzGgEAOG76AbecnFuXy7RYaAd5Msfp2M/6T3xDJ0CzNBWQDpgWYgn4T+7YIy1JwwGsDcTA5G3i22+uFyUujxzAR0CwNJuBuZm5Py3wd1Kkp1A3nxoR5/FbfcYE9zTpiGqmGmDoBgx/UtyCcQzGsU11A6Ug6wf2cCgKVlefyPuSoI1QnjB7kzxxGNB7Cu9RqlwtMCIAvcWABtHmcZnKux0lgGG8T4vuN/8AbGu9mqbGnUhwPEAGFrEA7HnjDSyNxOnQZVysO1MnuB4fQgz6dsSr9ODAaFMTdQtvUtMnBFbMzTJtri034iT+uFp6j9kWk3iLkG9xweMSSadiTj+TBqWQRcy+twNgovFxO0+WB+v5ZACi1JOnULfa1AwY8sE9Qq6tbKxDFQNUfCJuQI7Wwry9b3pL15YKAqtBUmJABA+LUvO4xWLsROkCdJR3IEQp5t+sYdtlTSRiDGsyVRgZJ5MTAAvjN9I6e7kNA0KRI7lb7euHlTqM1L6tKbFSo8UwQZtEEWHbCzzgFkT0ilWcuajxp7gGw/qPHMYVU8pVQlqJ1x/Tz8uflg7/AKc6m9RQVMCCO9tXl54Kyes1PFErM7WAsCCPrjRbQLO+0XUP/cZdGWyoEeedSLqtxBwz9naa0kqqAJqNN72UbLPrhB7c9R95WQBQAo3+0b8/TDPL52iUUCqLDklTPO+H8LKPY0CuGEGNu2Kq1Kmy6SBBsR5YUDNMbBlI8mGKqjEAsQLCZkbyAMCwLiZlczUhnsANRtHAPHyGGrezpakKgn4A0byN4HOAc7k2esyD4pt6RIONXnM8TRNOkksECyfIAHbFbpEXsWdHzAK+7kSNvTBjMFZSSBDLtfkflgHJt4B4E1DuLj1PpjlZtIJMRv5TxiUjsj/U23UfahKYdrnTNp0+kYx/VfbivWUp4UVhBCi8Hu+/0wu6rnGeAwaDeY/ZwJQdJ8eoDfb6YeCSyQlJ6s1fsgaTo6FQ72ZveKCAI0jTjU9PrCmop04CqLAbAyT3x84o5qkgOn3gB3Okn5Yvpe0tKlsaknkLH3E4WVthtJBVfqlbJViaje9Wr4rMYs14nYg2wgWtqqVFOzMW+pJw5/8A7gbFWZSZuqSDbYnGczFaXLC0km/YmcF5DGQ0zmY4a40xHn332xV1BoenUtemBveRbjjFfVf5y/2DF3tB/Io+jf8A6OCtEvRaWvILaV+sDkdvlhjVrzTn36sTbSR4/wAL4GpbN/bhbU4wFkoxzUokoNFJgL6nbe0ahB2xXnswKlwsKgA5Np5ONh1j/tanp/44x2U/7et/aPxwPRT2VSqQyIbC5UAXH90Th/7N1alKiymmRqaZYcaRgeh9n/6zgnJ/9on935DGZl9GuU6safhjwztF55vzifUs4rDUdR9APkBgBfzP4Y4Nj6YnYXNgeYqENYGQb8z5W24xbm+ryVVlUAWLaZOqPijmPywRT5/vP5Yz/UfiH95w0dEhvTphoH+YklIAkzeDxtbFVPLjSdIYkG+oczOkRb5450zY+v6YMzW5/u/TCWMVVKAqMda78AXPkfI7/LB1DJIHALPLbggbQSYjiAcTo/FT9B+BxdT/AO8pf/U//wCXwYZdCGM9pKMOrQfEoJ9f+CMc6YgZoMEaZP4Yde1f8v5L+WEnRN3/ALf/ACxXwtxFuYySqdrek44mUWJjjzjD7pvxD5Yn13+RV9R+OFOgzlTMMtT3ijUAoBPlth5SYuikMFDCY5wlqfym9Pzw56b/AC6f9i/hhno5quRHNFaYB1gkj4cBNLeOoYQbDjHM1/M+eJ9S/kr8sJ6dNUhgKakA2mBhZWrFW01Ij7DjY+RwXT2H9o/LCnq/wr6n8sMjlkkggZoLP2lPGIPlVqXABwDR2wZ0vfGeB+KKPDpf+X7sDZ7KxeItjQLhZ1jn0xkNyqlg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20484" name="AutoShape 4" descr="data:image/jpeg;base64,/9j/4AAQSkZJRgABAQAAAQABAAD/2wCEAAkGBhQSERUTExQWFRUVGB0ZGRgXFxoeHhsaHBgYGxodHRccICcfGSAkHRgaHy8gJCcpLCwsGB4xNTAqNSYrLCkBCQoKDgwOGg8PGikdHx8pKSkpKSkpKSkpKSkpKSkpKSkpKSkpKSkpKSkpKSkpNiksKSkpKTUsKSwsLCksKSkpKf/AABEIAKkA8AMBIgACEQEDEQH/xAAbAAACAwEBAQAAAAAAAAAAAAAEBQIDBgEAB//EAD8QAAIBAgUCAwUGBAUDBQEAAAECEQMhAAQSMUEFUSJhcQYTMoGRQqGxwdHwFDNSciNikuHxFTTCByRjc7IW/8QAGQEAAwEBAQAAAAAAAAAAAAAAAQIDAAQF/8QAJBEAAgICAwEAAgIDAAAAAAAAAAECESExAxJBUSJhEzIEQnH/2gAMAwEAAhEDEQA/AFWW6kyvTp1QusSmr+pCOR3BweqHUYHkQdowO3TnrgeEATcgAEec7yMEFzRhMwZRrJWA+5hxhHXagW6OihUMqqwsETPnZZ74llKqpA+0xuAY9LD8ccYe68QJgsLySIPp3xWXeo/u1RaX2gGMsVjdeIm03Plhv0DINSq6qoBAIpKf9TmB6wPxxdmMwSmpzIUwOASL8bwbX7YIyHT6S0gy/EyzMkkmNj88AZvNkkeGVBCXsJY+LBaawLh5KMpmCn/uGBI1Gb722+pGH61aGYAsAd78xE37cYtzeV1KyCAW42E8nCXK9OIhgDEspgSbzcd4tgtOINgnUMiJZAToDgNpNiLcHc25wTkulhmin4aAUl2MlwB/m2luw2nEa2XKhqWqWBBBn4pmJ7HB3VKZpUadAAw38wrtMbYKdKjVeQrN1GZkAUheEB+ACIluW798N+qdTatTpgr4kmWtftbiBhWqDSumdhzM24OOUq7E6Zj19cXhFVZNyJIWB2NvPjFWY6tpiOSDJET2EYMWdwTbid/LCjNOwYE01UiDJYMJJ3A8u2Jcnb6ZYK8/mJCsAFM7kW5iMRyldGJ12Y2nbAuazAtMMFN9JtPb/bFb5apaAFWdgOfy/wBsQkv2Yb0coqvIBk2aP3c4W+0NB2an4QFAJtc8SW+yF2+/DWg2gLTOpWABViLNfcR9L47n8vURG1lDrUixkdobkYhGfIndDUqM10/phq61VQrqoYiQQwJAEdt8RyPVWEUwpZS10FzIsYAxpum9NWk2sHxFAmmLQALn9MXLSpqCAqDVawG3a17m+O1cgOqQDRzYp1KrNQZ1dCqFvDoJ3Im3yGJ5bqiOnuqysrlQsmAGMRZ+Pn2xeHUSBt2N/wAcc/6bRdSvwqRcRYeccfLAU8mFvTuu0qb+BDpIKlKrk0zIAMkGQTEyvlg6v7S6nag4pmmwUHQ7tpkSfF8Xl5RvjO9Z6JUoFQxVg5Oki5gbSPn92NS3sjlf4RXBZK9VVdVqsZkDxaCtiD2O2K2jIMy3QK5pjM5V6LJVXSqtBaAbqPeCNXoZxoPZvqBp0R73JhCH0BlQA6om6HxDvaRjJ9FUUFgZioCQCaISU3m7Gwv88ar2Zru6IHqCqEqkhSQHUBTpOom6icK9lYmvy+cV50GYj7xIEcYtOAel1EIIDo1RiWYKyk3HIB4GDzhRzmOHHceJxjHyLp9pvPNjGPZvqQYQUJXnlT3/AOcLMqzAEE7zA2gdp5OI5uqLlgewEW+62Obk4pznekSUktA+XzxpAwuqjI8G5S/2T2w5yqU69H4/eAMSDswVhcDsQecLsvUAQCwBi3174EfLsja6XhYbgTpI5tivEpx/sHteAxqzUqTUydTUyFQ9w1lv6YLy+QVSA3iAWbjkn79t8Jn6wxq03K2UQyxBuQZIxpAWUFyLGNPM2tI4gzPril5DRPOZjQpfYAD74GO0M0Sq2uVnFDwwMmSOD39Of9sWpSFnfwqoi3PpjXkV5wigZZUc13uxAj1AI/PEaRLA8mzRHM8d98TzNRnaQDGyqBNv1xA0IaDIPbVE/dbCW9mfw5SoNYMpAHy9Ldr4NfNUU8DVAGUTMHft3Nr4Wp1Ji2kaSUGllM3Ha/becD16qsoZ6bldROpYteB5k4z5bE60aapQUU2dX1CxFsZ3rNQVAQIUAwHLQJ5IAub4pNVlUB6hep8Qogmw/qqFYAG03x2v7RU5RI1iytUQQJMltA8oF8aPb0LaoX1aJ06URSqBdVVFMMSDcs22CqWZYIW8OvyaRa9vPBmVyoYFmP8AhhpufDcTcc/PthBTrjVfWyMdQFSYbcfK31wGrwwJFtas7HUzSpIiLbQT6xh5lV1tq8IEC69jcz5wcIc6RJ0oEpwIBv4+/wCW2HXTjpoJqABMm3abeuC1gyQRms34iFGA3zJxVWzNyMDe8m158sAzDBXxbTzd8ABSN4Hqb44lUD7Q+uCAeakqIab/AAm4jdTwwPBBAwHmOmM2lGDs621ICqydyCxi/YY9lnBFiCcc64jsiFC0g6Ss2g7GNsaLyGgrL5oUlHhHvUs0fC68akPM8jB1HrFNsxRqKdBDXXSugrysmwPmcKOl1EpuKVUR70QzB4HZQZ2HngfqeaotUCUFEXUnhiLW/I4fRTtg+r5P3VZ5NACPhqaFDAHY6kt5YfCRubcEnt64+OdKzi0gQ61NM6ahV9OgWjw8HaD67TjXdJ6xknImmGYbNUmT6gmCflhqvQVM2044cL6XWUI/pwRSz6NswxurGtHxIVWYx+/vxKrRZwo2g98TFMPMso7cXNyMFN9k72g+UfjjSmmqOeMCOWyBYRIBM8jz452xVUQadu0HzwRkj/iIQRGoff5HFWayxUkGLGLCBM9p3wd4NpA9fpyuRIO1mDXjyPPocDZTPVKFT4jUpM2gFpBBtM8GPlhx082M/Cs/6uL4XZrMBrOJGqdrEkdsLKJSMvBwuXQKCSStm3F/mMeq5gsbxHC4FGV16VuEUR5fsYvoJDQs2+0d/wDjGSW2ZvNIupVGEwumeL4HzqmN43JPJP5YNqtxO9sCZnKyANUHkH93wrqsIUAylAVRUpr8ZAljyLc9/LHVyNSnRUEAaKpYCZIEGflPfEqGXNMFoh4MHy5t8sWJn5nVJtEiDI9MTjw/7DuSeBXnqRNNFpqw94SHj7ZAEyfW+I1cmKbKkgkEHwg2IBMT88MauXRRqqTAJhVMwTHb4mPOFlLNg5jU00xHwXYmNgTHhGGeBasNy2UVIYkQrKgIfVKkeImnMEiLeuFlYqjF6auxCka2PJO4XZY4AxfUhSSlPQsgmbtYzPkJ5GA69V9Q1C8WG0+sbnA9NgoqUityZfiTx5jg4eNVJpp/YMD5TKB6bF0Iqhz49wxU3AA2vEzguvpRV0zGm0mYPN/LtgsLAKtQLdvkOf8AbAdTqJNhbyAwFVzvvDYm533JxblspU1XXSomTI/5OGqgxheZE2oVI1ERPf8AQYpeuVG8x5G041VXqymgtIUgxXdmMT6DCpuTpVQd4wFL6NNca0DZY1SupADHBtPpffGq6bmCyibErydj5n1xmhnVmBc8x+vHywz6fWM4EiVp6AOo5VnU1dQYq+movINx+/XCvY/sYadV6dUOYZqY8BHvGmwHf52wBSQufACSYgYdPAGrY26X1CSRVYumnePF/v2vjR9Pq03tKtuRuI7CDzjFZMnXCmCZj/fGn6XVZVM0/Ds0XIPePMdsaEqZpI0tLqYUaSCY5xXRz0NI2wvRFdZVvr+mI01I3tjutNErYsQSsb9++JVaSKBKi5giTbzwtp9U0zDBgN9MyJ4vvhxla4qUybT2Mfrvjy8+nTGiOWK6lhoII32gMAMd6zVP8RUQ8MQIHpHrzi/KZZGqKDIM2B4IvsNsSGSBrmqxBCsSAO/GKxaM02irNoEVUIPBaO+ATSVoYSApv9MR6rmGLamJE3+nBxTlxquSYFreYw70JFpyodZMynIFybYvWqvck+n4YAq5tVIC7ARY328t8UvmweIwnULdsYuUNxbvf9ziBpqSDfzv9IxGjRhdTSJ43+7Ef428HxKdo2Hrzjf8FsvQKBsDOwYzA9cR/gFIhAbjv9YnEMtReLDygQdsTpFxfSb2sRvxN8ZsJKj08LadPIO8nGd6apFeq4k2YC8Fidr+l4xoaVcncxB9dvLC45WKmlQpBaRIBALfv5YDTYbrQE9MvDkEBoiW+ESBadsD5ggVIWZMwCASQIhv8sbyDfFmYXSAjaIVwscwW9biZ+uDamUDlKihjDaJZdO4O17iBucBKwE8rTYVWYmQVlf7pE27n0xV1ZCqgEATMQZkflhjVgADSdXEcz57RbC/qiEruNQkgDvyJw0viMZ7XTpbQCO2Km6sSdifliWaTxTG+ByYwUCy5upN3C+m/wBcR1BuSfU/lgJxOCKSHBYAymseQw06e8HCmlODcq9xibChj1BXq/4dM3UajB3m0fS+E9KhUQLVAKgET5QcaTI0SteowBKwtz3IwcaII02g8YeMbVjiPP5QGKqQQ3xCJv3GCctkXRUqUybi6E73/PDKnTCKF4AgD9+uOU4UADYCMHpmzM6XVxqiD9MEZeqLgmR2wNUpAicUpShpkjFULQlpZDLgeJqjVJM6FUICO3hOrsST3xczqjKyv4WkFSIII3kxzxgHM+1BbwplAw4Z5B/0rxiFD2gOpRUySniaLMp9dLSp+Zxy2zolClhG1yJ1VlqAGIPPkBOKc7mNK6J+EjUfMzaTgDK9Q0FdKkDeHILAcglbT6YnmKX+I1pDHV5TGGEeEDOimSTN5P17m2BxmQATTaw89pPbn1wxXLhgQYGxBm0/ngHP9DqNJZVq2saCw4g/021fLAcjRhi0dyWYFSo2pCupZHO1jJ4vglcqFkmGI2kR9MJOiVlHvfduz2llZSpXyMjDo6kjVIJEjeCMOiTWcnqueYCYI2j5+uKlBuGUaTsZ353GLvfAxYEAYmoBAAEnttz39OcNo3VMDz3UaVFlLIdMXIeN7R3N+Rgqp1NqjK1NdK8qQSgEHxa2+JthG2BOs5CmPG9QUg1gCuqB5HSZMemBOjZiisBNbk+GWB0jm+wFhiTp7Lxhga1q9RJHuzqZTpKmdvUWx1+qUyq6wysAJYD7R+KfTF1LJ6iHZ2JmdzpjiO2Dlrpt4fWB+OMlRL0zFOqr1amvwh2ARyBxswndSY+uGj1yx0u5PiF1SFFmwo9qTNRNNwq3sLbWsbzHyxTlqtSqATIY8mbdoF9QH1wFgWsj2sVQeJyxmPIfLAlbNLqEmQCSYHa+/qMeyuVeoWBYsIMwY1RG5cRP0wdlVoLqFZyZJEKAxH9wXbf0tgK5OxxD1PL61NVE0qD4gSDv9qN4ny5whqJMY2md6Jl3DVKFQkqp+A2NtipnfGQzeXKRNrSR5/niiFkqJUaYG5xb/EqMLKuaPpij3k4ahaHbZgG2LMtVi/3YS06uCqBJ8hhWgaNl0nqOoaWa5J0jvpWT92G+kROofTGO6W81aV7I2omOykY0D5KmXJqNUSnGoshnb/4za88YMZUi6jjIyqpTCEmsix/UrfpgEOrfCyOO6tP3WI+mFWZp0dWmmzmbAtMHtIww6d0VlqBmqU9JBBDeGfS1yOMUutglFPRclSDz2vtjldG3BicEPR0QGMzsQOMT/gniQtv3tjdkLTRk3zAUCGUWkSe4mx8tsRyHUgdZBlkjxCSonk+nPrjK5bpTVHCgcx6Dk34/HGupdLFFBTpgyxAkcyRc+W/1xz9Ens6JcvdVQ0VmZFZt7Ei1vlhgiEwLXHJg/fhH1TPLSqhKiimCAfDMciTqPcDDkKwotUphDVCkgsPijfzG2M11eRI5Qmz+eg7urcQpIYd7j88V5T2pqUnhqxqUwCIBIYTsQDa2As51/NVRdKUf2T9zEgYpyPWob/Gy6vG7INBj+0SpwVQes0aXJZmm1c1Q/wAQ1MRHC6iT++cT/wCoiuxZpC2VZFwT5+cjjEcvQTNaaFKnVV68BdlCjSSWZxqOkAbRfVij2g6NUp0zUpOtakdKu1MMdLR4ZBAMHTdxtODGPojbDsmgpgjc8yCI9MWVnsYEA7wCduAJucAdPzBqqSxhdvEP6R4iBbAWTz/vFCgFZBdJ5AMT28sBv0CRZ1zPj3CgAljdg0cbC2EmV6uoRlsu5ggzMabH0Y4Z5xmAlQsRLT9IwqKpr1nWCglhoJJYGBBB5F79sZJMpGbiavpBV6CLUgsqqNayGsCO8NsBfFrVFU6UuSAb9yJiByMJ6GoUw6i5NxYcH5g4a+z1CrUp/wATpAUkjxFFJC3YLqYM5AjYYKZNqxH1fqDMwXZQQSBaSe/e/GBcvn2FzDkHSuoH5TBHGDM90+pqNVjoVmiW7XgyJtv6YHyeXD1o0hyoOmLqAIluNRvz8sInH0VLJo8xQqZfK+/WojFgGZQJgHcq03Im44IjCJOrqyGo6kajBGsj3i8E6RPhFweb9sP890d6VEx46D/EIuhPO1vXbuOcLcj0ymgDKdRIIJJggabbbWPHyw8dFuRdcIBp+1ykKuXyxYjkk6doJtudrk4p6krNT1VQqOXAVVFgum4nvIJw8y/TWo0CHKURHh2Z3YwFhQNhO5m+FHUukFXpZcKRo8IDbyT4z9Jv54avhLq2rM7Wy7D9YOI08k7cH9+uPpvW+hBazqF0gHwjjTxHe0YW/wDTB54m+RrB1R/xk1dmOy/SnnbGl6V7MFipqEm9lHPl3Pph307ohdgEWTPHHqeMbDJ9PTK02quQSiyT/T5DuTETgxuewuHHx/tmQ6j0FlcJTQalWXMwFLRpUei7nAedyjojalkBdMgzAnHX6/VqMzTo1GTHqecdzJ/wJLFi7xpiYC3mT3kYD3gKd7KaXSHZpom6kHxQQIvc73xZU9sGovFfLOXH2qbrwd4YSBjWdIy2mgqxcCT67/jAxks2NbMzbsfu4thu9idE9Ea3/qRS1BhlK1uSUH474PHtdls2oVMycvUJ2qKAR3F/DB7jCSplhBEDthFnuixdbjscZE5xa8HChaAgCWYd7sQJ52A7YAXNVatamitpe8h9uWkKDMADeccXJ62V6jMFqKRCuoOpUDKGG6SLjBvScwtOSl2VmaYGmCIiSdRi9ja5wKrYuwHI0DXzGmqnvJQkaSUTUhaJczbcwDJw/pZoqi01J0ifeMvCkbTwCd/I4rzfVhUUBrKZQrpChSCLqQNjP47xIB6bVb3j02JMIftQpWL2i5II/XAf5Dr8aB85nQrENAHfbE6C7sIgXJkEXNpmYwo6zkatJiNWumDY/EV/ysfKRfm2Cei0StM1rVNT6XpsLEA2Ntt/lhVx1krLnvA19neq18lVX3OitUrLA1LqCAEkhRrHiI7kWwT1b2wzAD0KyImoShoqKRR4AJ8JYMIkFT5EERiWW6jl8sgdQWqMDGowEF5A/M4AyHV1r5xXlfFqW45gm02iBg93eBXBKNt5D8urU6S6zBHxFjYazc9yY2xls5n2os1Ok5elTICyPhWZjyv9cbGrnwVBAiDK6TYkHzF8E5mmlak7Ko8SxUGkSCuzWub/AI4N/SUI3GxWlRqlFpGlgs/UWM9sJq+ZITxA+8BiJ38J+o5kYcZep7uvQpwBSzFOVWNm0+K5uBIFuJxX1Dp4cqdGu/hBBv3WR23F/LB0CrB83WNKgRYMrLF+yiQACL3G/fGmPtzRclPcI5DqQ1R9K6lVQGAUawYlSLKYF8CZX2cNcB6kUqdzJtI/yq1htE3wcf4dR/D0aalTcqAPEZ3YkXwvai0eNvJn+qa6pSiwKmWbSA3hF406hJt5nA2VpBGZW0EKL6iYY2uAL4J6tR/h2NZUClVBTci5hgJPY4Er16jqGYKobmPFzIJF/rhUzjlg2PROurJpsyxpJIO2nk+nljL5vqQLVnyFJnWnqPvakBafcII8RnadsdzOSWpTUINIkaiCbqATEHljbGmAoU8ocvTIk0ogDZmE3n1jDw/E6u8pxyIukdEDUP4zM1mrNEqGYhVee0+IrE9vLHum9Rir74j3hkiTJn0PfFWZqhsrl8vPwkvUm3iYk/8AHfHko6QFEwLD88VeHYsHeD6zlspSzNCm5XWI3kgiIkT9cQp+zNEX92x/uY/lGM7/AOmnXwxrZcyNJ1KeDvqHrN8b5h+zhuqeTd2sJglDJhQAAFA4XGV9ss4aqtRT4Uv6sAflCwPnjRe0PVBl6U/ac6V9eSfQTjI7CW7X+knCckqwgxy7ZiTV9yuuoGKxPhg2PONL7J10qq1RCGU227d1O2MlmOphQuXZSbETNtBNpOPeyWWq/wAQpozCsNbbDTyG4NuMBRtWGUqdH1OnyO+MYclU16dDEjgA99/TGwU9vu7Y4z+f34mMpUYjOZZkaHUr6/rhfUO+N/mU1Iy/1Aj5nyxgNgQd9iPPGHWRQaBC0qrMZAYHcyQdItsIXwziyj1BUpMQNLmQB2J3NrG3PlgrqlKpRy49zUaGEMispJ2JJU7d7cXxmA8yFkze5BP4Xw+2c1WjVvnWr0qQVhrULIa3IAM8jYHC/O0GSqJ0iV+yZA4IBj7vTAFNK6w2mx8QvcAj7sP8r7NPWQVDV91JlQQp1bSRJBAPljKovJlFzdIX5Y1abOEhxU+NagJVvOdxEfcMU9IYafdg3JNpPe0d9t8Ouv0zRQ0ysBQSCrFgQYgktexAt5nC3p1MgXjwLFp+Jp573mPTATwFxadMo6pRWoqFSSVcIVg3DKX1WtvIxT0xWo1UZlPhJta8iJ8oBkYceyWaoA1BmdPumYLUZyxQxOkHTdLk6ai3E7xMq62YSlVdqYBppVIXVuUmRfm1p8sN4KbZj4RBJEWgDn5Yl06uKbq0G7AE8wTeRaI3wMmc8AeAqG8jmfL8xjvvVIjVcyLjv5Ym84DGXV2iqihquffOHehmHKKQNQX7AQgiQ06oIjw4Oqe2IowSSZsEB38x2AI+K0k2BAnGU6c5r1jQeCXT3YaLkiyG/mo88BPkn8fhI0QpnvtA+YOGcbov/LV+2EZ3q2Yd3M+FmkovEbaQTtBvGGHserLVqajDOPBLXiZJj04whylN2USQw1ReZA7yNo7DD7pvSCteUIf3chiII1RYyO4v5YDWCEpXgj7SJ41A1ESACSSCZkgT57450/KuG97AYqRqVuSYiOPynHXy/vavi+GlcjVYHzn52wf0ClT0VCksocgSZBEbAR3nE1qibQXVqlkkKAKjgd4jxEYGo1NbFhsHn1iw+QxdmFCvANkGr5lfywv6U49xJ2IJ+pY/pikUdEFUSrIdPNXMipUjSoLDxTrZpAMeQwTV6M0kJVYW5/TCL+NZRAIjz9OMeyvtLXpnxQ6HcEQfkf1xdpkbXhrOlocuFKHxLcnueT3x9T6F1tMzRFRbE2Yf0tyPTnHyAdZp1EOgw3KtY339cV0euVcstT3baRUQq07QRdvUAwDgKWaDCP42zUe1HV/f1yZ8CeFfrc/M/hjN9T9sgiGkg11CCNX2UHJ8z+GM8Oo1Go+7Sy/1n4iOQJsPXFeW6QSpBY8f7b4WSQY3sX6dRJkm0T/zjc9O9saNGii06LArYoCAP7tV5JPfGfHRxA0mO84oz1DQQPIGT3kz+WHTi8AakssZdT9rK9V9Qc0wDKqhiIjc/a+cjHD7X5rVq981uIGn00jfAGaRdCshkCx9e+IdIqp/EUveiU1ify+/D1GrQjck8n0zpmeepQV6iaGIuvzsRyPngTN9Ppu0sg8U3G/1GC2zY1GTeYP1jGb9qq7LUADELpBAB9ZxyvZ0R+AGTymV1ay9Rm2lql9o2UdsWv0TIkybGfsuRjLmkzNoQ+MkQNv2cD0pYAENqk6m1SLHbThekiv8sPhuFyuQQGSpP+eox+4mPuxDP+1dFFADBgRGlCLD0IM+mMVmbnSAoBiYUA/6jJjEcplgSZFhsRvNzYRe2C4XsX+av6o0tPMpWUuiWU+K0DSTuQDuDe2BM1VZBp8yWYjUJJt4ebR91hvi3pNdQ3uwAFKkMYm5t+YMbWwB1Mix2Y2ie1vxxkvCcm9sYdFprVYGAFJ0VVWQGIEqQO15jgjAue6ERmmp1CdIGrUALrIg/Qx8sUdIzIpHVO5v2tafvxsM9TSvTWsPipCDB3RjefIHDN0zdVKFrYOh0Kq0mMKIlj2HP/GJKm00wftBgyiTa+AhkxUFqgIEniRbAtKj7sGbyZn058sGkcrbIIj0a1NyHYq61JlRCK8jYyNzaJOCPaKrpzuZalqRfelrkTBMxon4ZJI8jiVDJ+9hys2h2JMlQTA8iO+K/bNBVC1tEHRTTVIhiqhW0iJiwE84a/Cq+lA6iC5puihifE4JBMbkgbSDg/o6INYorYkamJJgDym5wgyFLwmZ7yPPzN/2cNkWaFT3YJ8ZLMLQQAIxOWjWg3pVAOdKq596fhbnzZiAAPtX2AJ4wVluqUkqilQDOhJU1V+DUBMKN9P+YxPaMZ/M9QOXpiirEtWA1tytOfgU8auT2EcnGj6ZnKVRToAUkRpiAREAHzjnDQ4uy2K3Qoz/ALytnGoU30Ssk9wEn1OLV9m638Kr61YIGOkBgSJjA3tN0/3VdaiMytUQtM/CRAERtY4t6S7sv2jETcxfa8xgpdYqiqzsP6NlMmaa++Rw+zEzBPcRxinrnTsqKbe4Vi5uDqMD5HBBy7XJH3rby3xTUpNpuLDmcDs7G6xqhX0rO0qdNg1NWYGVLTEcQv64GzaGq8DYwWjaTfA/Vai62A2/Pm3GGVPMIEEFSxAw8l6CPxnhSAIQD9+mDKdOBGA8qpa+DqC+d59dzibsqtCp85UpsdUGRtxfscE9G6ZTzBJq1whmAsjU3MjVYDGtb2MpsfHraLXbSPW18K8t7BFSDU926i5VWewEmNxuPpiikvNnO07/AELupexjqC1JxVHaIb6izHCfI9Iq1KoSDTi5LAjSBBm/OLcn1R6QIpsyDfT8/M/hj6FkqL1kSqoAV1BEk78j6jBk3FAUU3gDz9MOIPxd+8d8Ic/npCI/xLIvyN/x/HGqr9OcC+m3Ekk+gx806tn2qv7wqFglQB5MRfz2xCrKp0W9Mrr75XpjxB1KkqRKzcD0xXWywWpXBqIh94TpfwmDJkbgj6YL9zoo3jWt1IYEW+8YW5/Ls+Y0E6yYhm8xN/pvil2iMWQzGgEAOG76AbecnFuXy7RYaAd5Msfp2M/6T3xDJ0CzNBWQDpgWYgn4T+7YIy1JwwGsDcTA5G3i22+uFyUujxzAR0CwNJuBuZm5Py3wd1Kkp1A3nxoR5/FbfcYE9zTpiGqmGmDoBgx/UtyCcQzGsU11A6Ug6wf2cCgKVlefyPuSoI1QnjB7kzxxGNB7Cu9RqlwtMCIAvcWABtHmcZnKux0lgGG8T4vuN/8AbGu9mqbGnUhwPEAGFrEA7HnjDSyNxOnQZVysO1MnuB4fQgz6dsSr9ODAaFMTdQtvUtMnBFbMzTJtri034iT+uFp6j9kWk3iLkG9xweMSSadiTj+TBqWQRcy+twNgovFxO0+WB+v5ZACi1JOnULfa1AwY8sE9Qq6tbKxDFQNUfCJuQI7Wwry9b3pL15YKAqtBUmJABA+LUvO4xWLsROkCdJR3IEQp5t+sYdtlTSRiDGsyVRgZJ5MTAAvjN9I6e7kNA0KRI7lb7euHlTqM1L6tKbFSo8UwQZtEEWHbCzzgFkT0ilWcuajxp7gGw/qPHMYVU8pVQlqJ1x/Tz8uflg7/AKc6m9RQVMCCO9tXl54Kyes1PFErM7WAsCCPrjRbQLO+0XUP/cZdGWyoEeedSLqtxBwz9naa0kqqAJqNN72UbLPrhB7c9R95WQBQAo3+0b8/TDPL52iUUCqLDklTPO+H8LKPY0CuGEGNu2Kq1Kmy6SBBsR5YUDNMbBlI8mGKqjEAsQLCZkbyAMCwLiZlczUhnsANRtHAPHyGGrezpakKgn4A0byN4HOAc7k2esyD4pt6RIONXnM8TRNOkksECyfIAHbFbpEXsWdHzAK+7kSNvTBjMFZSSBDLtfkflgHJt4B4E1DuLj1PpjlZtIJMRv5TxiUjsj/U23UfahKYdrnTNp0+kYx/VfbivWUp4UVhBCi8Hu+/0wu6rnGeAwaDeY/ZwJQdJ8eoDfb6YeCSyQlJ6s1fsgaTo6FQ72ZveKCAI0jTjU9PrCmop04CqLAbAyT3x84o5qkgOn3gB3Okn5Yvpe0tKlsaknkLH3E4WVthtJBVfqlbJViaje9Wr4rMYs14nYg2wgWtqqVFOzMW+pJw5/8A7gbFWZSZuqSDbYnGczFaXLC0km/YmcF5DGQ0zmY4a40xHn332xV1BoenUtemBveRbjjFfVf5y/2DF3tB/Io+jf8A6OCtEvRaWvILaV+sDkdvlhjVrzTn36sTbSR4/wAL4GpbN/bhbU4wFkoxzUokoNFJgL6nbe0ahB2xXnswKlwsKgA5Np5ONh1j/tanp/44x2U/7et/aPxwPRT2VSqQyIbC5UAXH90Th/7N1alKiymmRqaZYcaRgeh9n/6zgnJ/9on935DGZl9GuU6safhjwztF55vzifUs4rDUdR9APkBgBfzP4Y4Nj6YnYXNgeYqENYGQb8z5W24xbm+ryVVlUAWLaZOqPijmPywRT5/vP5Yz/UfiH95w0dEhvTphoH+YklIAkzeDxtbFVPLjSdIYkG+oczOkRb5450zY+v6YMzW5/u/TCWMVVKAqMda78AXPkfI7/LB1DJIHALPLbggbQSYjiAcTo/FT9B+BxdT/AO8pf/U//wCXwYZdCGM9pKMOrQfEoJ9f+CMc6YgZoMEaZP4Yde1f8v5L+WEnRN3/ALf/ACxXwtxFuYySqdrek44mUWJjjzjD7pvxD5Yn13+RV9R+OFOgzlTMMtT3ijUAoBPlth5SYuikMFDCY5wlqfym9Pzw56b/AC6f9i/hhno5quRHNFaYB1gkj4cBNLeOoYQbDjHM1/M+eJ9S/kr8sJ6dNUhgKakA2mBhZWrFW01Ij7DjY+RwXT2H9o/LCnq/wr6n8sMjlkkggZoLP2lPGIPlVqXABwDR2wZ0vfGeB+KKPDpf+X7sDZ7KxeItjQLhZ1jn0xkNyqlg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20488" name="AutoShape 8" descr="data:image/jpeg;base64,/9j/4AAQSkZJRgABAQAAAQABAAD/2wCEAAkGBhQSERUUExQVFRQVGB8aFxgXGRodGhgYGhcXFhwcGhgaHCYeGB0jHBgYIC8gIycpLCwsGB8xNTAqNSYrLCkBCQoKDgwOGg8PGiwkHCUsKSwsLCwsLCwsLCwsLCwsLCwsLCwsLCwpLCwsKSwsLCksLCwsLCksLCwsLCwsLCwsKf/AABEIALcBEwMBIgACEQEDEQH/xAAcAAABBQEBAQAAAAAAAAAAAAAFAAIDBAYBBwj/xABBEAABAwIFAQYDBwMDAwIHAAABAgMRACEEBRIxQVEGEyJhcYEykaEUQlKxwdHwByPhYnLxFTOSJIIWJUNjorPS/8QAGQEAAwEBAQAAAAAAAAAAAAAAAAECAwQF/8QAKREAAgICAgEDBAIDAQAAAAAAAAECEQMhEjFBBCJREzJhcRSBIzNCBf/aAAwDAQACEQMRAD8AyL+PSUJ0mSf3puNxBURE1UwbyQnVck09nGpU5BgDr0qeNHI0Odx6UJSNNx8SotFDMegG6DIP0ojiFpJMRaxA2ND/ALGARBIv7GiOhx7B62jvvT0KIgjiuuIgk7iaRFhxWpqdaxcTqk0cZzNCGwCmTwKz6kVM3iITAtO55NJolqw8nNG/hUmCfKx96jQ4BIEK99qEeIi9458qnwSCoxJ2saSQqDOGxI5sdj0I9aOYd8FV0gJIjy9qyyUOJuLj8quYLMOFb0NWqHF8XZq1YtuYIsLTFqqqzQJnSkdNzcUKbzDeRM09bySCB4dXPQ1KgjZ5pMKYjGBbUi3iEiiDeJQUzB6b29aApR/aJNyVD0sOlFUWSLAW2rOaXR0YpOW2DsRiFDUUq56UUy91RHiJPTyoE84oSki4ovkz3hlQt+ddGRrh38GeNPnb/JZxmaaLBR1fKgz2ZkSZFVu0q9LgIsDcUO1qiIiRWEUjnzW5Nsvu4wlFiAfKqge0pun4uT18qiaeTpNyDxaZohisCtDcquCAAr+bU2yIwb2RnEFvzVG44nrUzeH1pUq6ikEkjgDn0pYDIHHUr0LAbSmVk9RsPei3Z7JP7D5OygG0mOSR+poofDYIYWU2Bgi8b71Lh8WubHYx0j1FFmeyeJawq3iUhBXBBHj0gwFSdh5VSzjsm9h0pWsjxg/eEx1HUGafElxLOHxJ1AlcGZtvva9G150844lWoSIMC08TPU1kMPhlaO8JMAwfXii2V45KFFSlSSISD1oV9EK0ezYJ4pbQI4H5VmMTlf2nGvqJI0BCQAd/DN/nRLsti3HWQpZBn4Y3jbxeddyJMv4s/wD3QPk2mtKTOmLdFPAdnnm3NQcJTfwkmINSZh2LaeX3ipC+SnmtCVU0uUNJ9hZnH+wzC0gLKiE7QYqq1/T/AAqFAhKpBkSo9a1JBrkAfGQmikgJAodRSqA4hoffTSosD5SZfOwJinIf0n86SFgSJE06Pf2oJqyzgscgKA2nk0RZxLaiUyAQfnQV/BLSQFIUk7wRBirmEykkatQATuDE1DpEygl2UnHAHFWkTxtSxKZNpsL1exGECSCDqBubQR+9RtK1Ta5qkPRVS1zUbrEGjAw40zAprmGkcGnYJlZmafoIIIqUApOwqQKJ3CaYDU4jbpzVxEGJPp51C0ADIApLWR6GkKrLvd8pv1HNNY1qB8NhsartOGbjbkVey/FKCrf5il4Kpl1xs9yg38StuaJYRlekauRPmPWhbmYK7xC1HZU7bR5UUc7XOfd0n1TUSqtmsef/ACVcfglBRN46i9T4TCKEXt0NXV9qPAggjWR4xpNj5U3D9qFELK9II+Hw7+9TSNOWX4O43LtaLJQ4ofCJ286BOZYWwUrAKz9PejuE7WHvEhYAb+8QADQTG52O/WUgqSTbV0PpTSXgyySn20CcSyYkASD/ACKuYfFvLWmVeHkH4feoXHiTqMXmAPu0YybDHwlRQUD4kiFKiZg6Z0gneaKszhyCmQZU+tCtJCULhQkeFRFhFvkeg86u4DOHWHQydCRqJIsBqIMKH4p4+lQDPMQ2PESkCw1NgJjy0pEDpNSF3DvFt13xupG86W5CpEmSae0dHFNHc77VjEEMEBBZVCkm6FC0TB1CRyARUeaYNCtDSXUPKAsdYhs7adR2T5ULzvCHG4pCI7sNtkqdQoaYIslB2J23k3PSKiUymfCi2w/Lm9XZi472We1mTqZQ0A4haSJIQQdKrA3mTvQDEyiBv6EetqLfZSfugfnUOIy9WoKAB8qkhwPV+zKmcNhkf3UQoBUqUAbgb+lQZFnzOrEkvNjU8SJUPhCUpn0tXmKHVqUUwLdafgmSQbDc8edVZpFaPXEdpcOowH2p/wBwqdGcMH/6zX/mP3ryFeGPQfKqSlJC9ECdtqLHxs9uGdMbd81/5p/enYnGIDevUnTMaptO29eMDCnon5Vv8KnTlCOuof8A7J2osVIKnNGeXW5/3ClXnGIGlRFjSquQcUZrD9lmD8SX51abC0nmar4DKw3iClZIg284M+1SYDtGfEkkyB8PWD+daFnAo7rvCZKtyfiHkBWS6dnVNwVOJkM+zJTmKVJ1aTpSJ2A4FXMtwBXC1pPd6oV1inY3JVaiUpF9lGwJ6T1olgMSUYcgyFjgmLzwOT5023QlCMncmF2+zWAUE+NUbnxGwg+XWsJisHoKyTp0mwO5HB9xXofZvHFy61EJSnUoW4sE+ZJ/esx2wbbW7N9RgwIvxaN6UXrYZMcW7iZ5hWsm58hRrLcrLsBYPdi5jyqv2aypanvAfhmxH0rT/wDS3GwjujqWpfw2Fza1/wA6cnf2kRjGLXMD5rkiWwnuipUzIIiOlU2MpVuRFG+2OYP4ZKULlLgN0qiwIncetQ9l8wW64O90FKCLHz2kcilb42VKEXOog4YSDASogbkCrRwAIiK1mCxAQtaUqAubBMiSZtewqpicMCsxeTWTkbLEomYGBeccDbKAeqibeVaPIexDzrobUUIITqKpkRMeHrvtQX/rzrDygllFyU61klJFuB8qNdnM3xicSh4KSppIVqQLBIIFgTc7VpfyYNSttdGk7Vf0/Q1hQtrUpTR1LndSdjA2HWvO2XUKWUpInpWgzrtw/ilDUottkkaEbROmVHdXptT2EoKSQhmQPiNikAAgm1vanOuh4oN7bA2HwK1r0oQVR5ip38uUhRStMKG4+tFMHDSwtI1FXiJTNgqr77YddBM3gXMm3nWT+DdfbbMqpkbWqpjcDEEC5rV4MhnEuAhBkyAocfI1TxXaVHerQloK0Hjb2ppO9GeRXHYHwXZg4tQw+oIK91kSEpT4ja02HUVVz/sThmWml4V5T6+8KXJEKgixQhOwmZJJ4o+O0DaFhWgIKkkAhQtPPkarHFQmUaFlU/EkQIHVN+d4rTpfkyhC5L4MzhFYttRCHXUgGwklMeiiQPlV7MO02YtJClKZV5qZbKtrG6aNYbFQqFAalXBSTbymAeKixjMmTfn1rPnR2fx4taMNmq8U4C6+6tZ5CldfIWHpFaj+nOO70OMkzpAUmeBMKHzg+5ql2taJZGiTqI1Wg77Abm8Vd7Gdk8VhsegqCdBQorKVgjSQRHWdWm0VpF2cmbHxNoMBTvsNZ7NO1jyH3G0hEJVAkXohg8U+8wHFONthRgBI8fre1ayjxVs5oJzdIunKhOrk1XynBy3P+o/nUOWY50YksLVqQQSlRjVt5Vq+ybWFLCA4s6yCY2i5qaLcXG0wL/04xMW68UNx2Xttf3VAzO467bV619haGH0aobN5tyZ5FYntrlbKWJQ4FeNPh53pkGNX2hYG+r/xr0PDLDmUtKRJSqDteNR4ryfNsFzHWvVuz2I7vKsCZtAkHkEKtSa0aVRhcRnDQWoELsSPhpVke0L3/qnvGR4zaDbytSoJNTj+zrekKG86oSPFHMep61J3TmjX8ICgNIufKSLJMdKFZHh1O6CJWZnTqk+pk2E1oXcd3ZUQE6iPEgfDI5mkro0ajaS0XckcLTbzLipRiE+ALEBDo+HxHg2v5UPz4shwpIC3VouUiUHSLwY+vlQvG52t8aXEEpE6bHw+c1NlzZWtA06oBCriQfnsBRHZOSNNqyIZkltBSAlRA8SVjwjawBMkx51zCZfh1Psl4KLS51kmNFvDBTBCZ/OhXakNfaG0NlSU6dSib+LoPei4fX3RA7vTEFIEm/JPBo6Y29fAUZbZbblAAJnxJJj5nerGBzlt9RQhpRU2RDnpBkUNXlj7jSmkBOgCUrcOm0CQOCRTchygMlKl4gwRcIiIt4SDc35qaQ1fjYW7d4A41sSkB9AR4gfiG1xxY1SyvJMPhWrK1urgFZiwG8DgTzVrOsyS2dKUqKlbKKvIkC360HzLPB3ZacaVqVHi03AI45Iq31ZMVfbDvZ/LsO8twFxYcQgqRBGlwAG3qCKG47FAeEAqUYiDsT1qphMY0WxoSkLQRBk6lAcA8SDen4vUpUoTp1mI4EETB5sBeopPY1OXRDmmTiNKkkrIAgWIP+nj3rTtZc3h2x3a9bS2tYUqEqB2KVDkg0Az+WFIkhazsQrwg/6iaky0LdJRHiBGpJ+FJNyU8XqkrEuUV7iI5SoISpO0STbm5EcUXy7Lg1hu9BDh1aS0q5SVAkTwZoP2pcabSjQ6pThOhSRsL3MeR2qr/wBUhQElJIE9R93UQOn60JW6LUuKtdmkay91LgWhtBEQEarE76T+GRallDSu9UpCVhsqKglV1C5tPQG1CcowOIddhA1IWrWhZMAEbT0sDW5wClYdpQK21lXiQ4NlKkzPJANhNT+y6b0k+jOPhp7UpIWlYPjXMwkSJ0ciRHzrPZMwGVanEFQNzxqnn0q884+4suspCXCspgWSEc6p3vz50sxy4tNlaHEqIABSmTpUASedj+lNNdA1PutIA5ijRiHISSy6qWyRaeQD5X+VFE5AdGtC0TpHgMhSuumDQ3s9in3koZBBCZIndJ61bxGYOMrCVpvIKVJM+xJ2MCk7qmRpSuIPK0oRq8II6KUT7k1B/wBX7wpAsPzqDtHmaXsUE+FKZjwpFzypZAuacw0ANgCk3isWvJ6UVPlw8hp9waU/iFwPMdaKsdpVh5Lr0ERpISlKYT5BIAnms4Hj0lX0HrTnsUEJ/uLAJvCUTbrG8edEZPwe5H0mGGNvL5W2x2e5Q59oW6LIUuxJEQTxO9bxnKW14dLbagoiJUCDf9qzGMUcS00HNDrCdnGpB07eI8QbE8Heu4ZhWGdHca4V8I+JO2xOxvVubemeJDCsTuKTT6ZuMHkbI0EpHeQUhQN77zG/vWTy7L9GJQDZTbviO3hmFCfMcUb7P5w404V4lrXCfCExcz57WrXKwzGLUhQb0pB1rBAGpcQnVG8XPypSnwVmfqEr+3+wA5inH8QgNrV3YXdCSYLYB+7tOxmgOZ4nXiHG0QVCANVgI6V6ZgcmaZWVoQlKjyP5ah+fYXDd+jvAErI1AixUJuDG42pQytqvJytR5p1qjzPN8pC2AU+F0bxKpF5Gn9qOZov/AOVYNoGCWpmYIUBate+y00vvxpBSiEjgcz61m8EGHGlNYlQTKgW3FKSFKMkkJBjSbx0vWtPoft+6tI8mGXsr8Tr47wk6vCTeevNKt252aw6SR9kxKYJtpSu02OsGDIv70q3SOfQDyrthgVKnuktKA6RM8edM7Utt6VPI/D4gFGDcEegrLKwDZSVeIhSbCJIP7VpcPge8ToTCU93AHBJSDKvl7VzJcejaWbktpWC//i54IENJ07RJogvNHwmUgNKi8QdUxI/Sh2MbLK02SfxIBsOh6UZy/FB9KgkSEnTfkKGoSOLg1o6SsyjJyfEG4nOmzAeTrTAM8oJ4npNbXs7mGFawyloBWqZ8MSU8CVbV5s7lJU6UQZBgjkfvVjJcI82soCoSDdKh5/KKT7tF8vEzX9q+2T62UpQUttLEKSACoT1WfzFBcpf7qC6hLqSRv8Qn8NOzDEDuliApU2gWEKuJ22oIvDuFQ13EbG3sIoe+zOMnHaNri8xYCAWvGlQUohRugckCgmB7SuNvkJCHlKGgE3KRuIq6rEIS2laUqTpQUGbggjzrMnLFga0mFC++83p3aoTe7SN1jsvZeHdsuoaxBEqbJtMQTO4NUcWXWv7SwfHMwQbgfi84rOjKHD/duhYEpI3KvY1fxWPW2W1OL1JVB1H/AG3t60lcei04ypPsrYXtItX9sMawLGbzRXD9oNB0Jw5lJGqFWTP4j5Vn8ISH9bR0aiSBaCDJE0ebzLU0tCGyHVA67CTyaVKtDeWSeyjj+2ZDqkuNBSAYImZjkefnVxt9hK0qUhYKgDpMqN5hJO/QxWdW3qcCyDC7SNwRv+VaXC4YhkK0q1A6ivmxtH5U+KXRLzN97BWJQ66+pLSyhsqhKRbSmL2mrOAQEJebBKlNiSq9yBNr2k07LMUy2pxLoUtZNh/OarIeSMUpxUhOk2Gx4g9YEVElo0x5E8itkTefYl4wmwsDpBmifZ/LQ266HQVK0mLkQY+8Zvv50HwC4SFJIF7yIkbx6URzPNlqT3nhQEkAhIixF/Wrj7XZlObmmmyhgndLo1SlPJSSPnHFE8SEmAmfFyd+Tzf7otQ3C4bvF6Z85H+4D96vLWohSyLBRjztMetzU5Pk9P8A8qeOOSsnfgqdnOzgxLytY0NlQRrUYEE+JU83qxi3kqcJT8CbJMfFFtRH5VTbxa0odSVQCs3kwE2MxsNh7mqJxC3fgQS0DHPi+V4qH7qSOyDh6VyzT223S/TCTWJUpUISSgbqkfITaimWZUHFpbSlKluEypXAAgqJ3gSI84iomMKooAJCLbJ9fPa3lT8CHcO73rahCxE72SbhU+YmKvjx6PKz+ul6h/5H/XhG6weQLEKStCRASUoQQPAAgkCbzHNWMG8WtLKwhSQsDw3CtZtbdtYkeE7i4mDWOYxq3NK3CBcidgBccVTxmLWw4l1J+Hwq/wBTaja+9jsdxaNhS/ZEJeYs9sHZ5ruiiIJF1fe+dX2MtQlsIE2Fjz86Admc0S40lS3FHWAUydxA2607P8aP7aW1k3uJN6ppNW0T75SpsInTEEm1t6z3axkFWHIUDp1pJ5AIBn6UJzX+oSW33EJbB0qib3ix+tAc97YLfbVKUoNgmNyZk/SssPossG5NaJ/kwtUw52xzVlphKbFa4SkDcnb86w+BwWNaSsONOq1SUwUEBRuLE7UFaxZfx7WqfjSCJ6GTXpmbO3gEgRXfjxKSuRz5s7jL2dHm7vaHMUEpJKSOLW//ACpVdx6UlxVpvufSlV/RiR/JmAnczUE6e7T4hbxcUUwmcy2ApsoCRZYunbTfYihePJQlEpA1D6b0S79CmCkABZER1/auI6OKKuDDcqKik25k/I1UwWP7kO6dRKwCIEQoK/UVbU0EoKSLgbzYe9VMxxSUJSNIneeommJa6ODMXi4HAu6rkRudryKNnEOFKSqAojgATfyoOtQUpKkJsEiw4q65rQ13kRqNj0NFFXvYUyl1xSVpUpA1yB11Gwn3FD8C0rWe8WY5jcVDgMKAUndWoHUDurf86LDwqXKFKUkzEjSfQjcUmZruwRisIDrUgqWhKhAWowb9KalS76zcXsdvKieLallQhQUsmLbkXrL4tACkgruRe5IHSmi2a3CY1AE6kpA54qDM8Sl1htOpKgDEAXm/O9B+5Pcp8V1GIIgRz6zRZAaaYKkaiQJUIsFDn0o6F2yg00knSSkHz5ii+KxOHaUB3mux+GZki4mh+Y4pLyW1gzbUqANydhFTYbDNhxtRTqnhRsZPPpQzPl4ZSy5JCY0rK0OTGiRBIO/pRhGflClB3WUqkBATva0jgVSzLMgp5QasEqIsowoCw22qFMqcSTFgZj70DczQUqst4bElY1uJQlQ+ExcwPW9QYXUklQXOoEGw2VvXMqSHQrRpnodpIrQYbAacE6tSQHEpOkdCN6lteSjHpeIUBBIm4jcUWzzFNvNlKUqSEASZm/l7VTwSUhKVpUS6r7pFkwd58xRLEsj7NIAkuQY6Dmq8oWghkDHd4HEviTKNIj7x2j5kUKwTbrq+6RCtIkgxGvkgnYjb/mtUrEdxgUo0ggAWIsb6r7SJFCsFj2mmStCUpdUSCBqJSPxQduPcilJrZth21RmM1aKk92sePUAmLyQfIevFXMoBSnQQAEmPPrJNXMBglOFbqgpKUgaZSfvXHSAoSZrrjZSo+AKHSdM/+6DShGlR0es9VDJmdPrV/P5E+9pSfFE9flUOWOBatIlQkjw9CAJHuqr+YM4dOHClLV3hIEJTKTqslMqIV5lUbA2oZk+Y6HH9IBgaR0Egf/yLVZ5dtrfQUeCUaQVyEm4jfxcX6daLYrJPANawG1TpcMSBEiUm5O21Vn8rZU2FqWWyRZAg2FrWmCRsap5qpKjq4JBTfjSE7egqKs3jkUEaPLXnmmkslKFLbRK9dvFvb58UVXmPeJWsJkoTqJ4SI6+tUe3uDVOCcjTqZhauSUpQRPXc1ey7BxlmMkAykKBG8QP2NdaUUk/khzlLVmGGZBTkhpEm5385m/O9OxuOKQg903GoAkpngxUeWtalKVxsDRHOWS3hVSj4lJg/kYrqzKMY0c2JylJteCp2TzkB5XfdygASCG0i4NrxNGcx7QAklK5SEmYAtz096ySUf29UfCuD6KH+K1TGXk4RbiUzqJm/AAG1ckprHpI6Y4+dtsA4zO1a1aVmJ8v5vXaDutyTalXTwXwc/JryV8ThtJYUZUAnY+tOx2OCQohEAkD6zUeH7RoKgrxDSIFrHqTSGISt4ELSUzMk/oa8xWdrddHGMeNKh4YVwbiheaYgFQAJKU2B68/nWnz4sKZJQkJUgSVQIJ6CKzSsSy4PGChUTYWJ9KtEN0SIxxQBFpgmD086LYzH6cKdAMFQIBvBO++4oErFgJSALgXtfe3tRPC5oS2AoymbHegPJawSe7UFqXqOnXBBhJI2ip8uxywTKptt9YoDmuaqVCdRPX+cVJlglNCjYOSQWxmeKC0LQnSDbebmyooRh8OkLBJAHnc79K6gWM20nc8Gqrruri4O42qqoclpGjxOPSGUoUStevUmUW0AEfU/lR3sxhEPoLjiTpTYj8UXukbgDpWPU0StJmbD2H6URy3tCpsFCVkAzKUjTI81nb2oUUuzNtizPEIeecU0ShBPhASBIAgW4qzlLJWpMAw0FFR/9pOmPahLby9a9J0+KYTcJnr+KiilqYZShKyNayXFAELhSYt7TWcykvgz+XoUtyx0lfB5m486MKy4llRiVNpUZB2jr5UNZfOudKim4QTuUjwgz7VtuyGTqU3iAqNLrcX31GdvLypz0rQGf7IZcFPNwd1CYPG8eVen51hR9mdSkAS2r8jXnvYJo/akJvIJBBHIBr1F5iQUnkEG3URWWXTTBM8XyPChwpSdiQD5iRXrjmTNQElCYGwry/s9hil9SY+ByPkuK9d+zz/zTzN6oaMZ21x2kJZRpMXN/W3kOaF5YChp9R3KA2AkyQVyZNhAnT8vOiHa3sx3CvtSXDomFNLuNStig7gT909fag4KQ4T8YAm5i5TvboacOtGi3+hLwiw0h0OBsEgFKCRBAuCkWttFA3M3fgp16oIklKYncAgC/vV1S+p8/c1dzjDobS3oIhSASeqiZJMe3yq0yJY1SA+LaW4U96olKTPhCRHsN7dagwSS64ruyru9WkRY6ReSesmpszxoDUJIKimLX4iosl1NtQG1qIOokRbUJHPQT7inZGOLqjQYYPQApeqLAEXttcG/pFFWcAHCgLELBGmdjcCDHkf5es0ntYESFIcTNiQEm0j3HtWp7J5o3inUlFwgyoGygQbSOnM+VS35Kkp9NGm7Q5G5jI1OXSfCJsOsCjGTZcW8MtlcEKRpBmZqVLGrZJNSowSj91QrL6sjXivgzOXdinG0qSQk6lSFA3EcRU2c9nX3kFAIAP6bVqEZcsc/U0jhXus+9OWWU9sFBLSR5i92HxQaUgAEqWFewFGsCziWcMpvuVEwY25rad28On0pd46N0fSk8jfYKKS0ePL7K4sGzK/mK5XsH2hX4PpSrb+XMx+hA+aVYMls6fijb3qnh0FtQ1CCNwa33ZlhhaVFcJVFrDfn61W7ZZQlAbU2nVuVECYH+oitHf8AQu9AfESppaEiZAIrmW5ErSdXIHqD5UYyfQUp8Oo8p/b9q02BwKCoSgwNxBSfqKyytroaeqMzmvY/DN5f35cUMSNPgJABSVRERO15rN4HABSgCd4jexNendqsqXimylCEJJ31Kkqgzc8UHwPZBzw94AI2UhUn6imsia2FFJ/+mG61PICQJAFyry8qA5VgVEK4g/rXo2EypeyyhXpIMbfOosB2KbaM6lkdDA+sTSWVJ7DiwZg8AsNFopSUKMxvfrtQzE9koQvQVEniBc8VucNkyUqJBXHCdUgVcbwsetYvI7tPQ6Zin+w7jGHDrkEiAoASUg8mKB5X2XcDhJEtGfvXg7GN69WVh97mDuJ3qMYMHjfmnPNekiUYXC9mnNatLalAmx02tcetS4rse8tcOa0ci23oZg1uEsAc/Klp1bE25NT9X29bC2YjFdmFy3pQVhIjcC3SKNZY28hJSG1JHmRRwMHr71K1g1qVpQkq/aksr6HYAwX9PcQx/wCpStJSTqIk6gCfij9jWgwLKlgpVqlWywTAtyaIY3NVy3pBQUJiLm20KBG1tqokrE6SUhW6QfDfy4q5ZFYjNM9lW0LKkrUComZgyd96O4eUCNSj0mK79mPX1tXGm1IUCFXG0prLm2FgvtS0HWNCpgqB/wDGVR9PrXnWIzVCUkgCCLR/Pzr0ztJilrCdSp0ybADgD3ryjFv6Ctu41SJ3BSSDB5SRvW+P4Ro4LgmFMsy37R/3QttJukhPAAPxbJt61fa7OsrAS2/q2MSF28r1l8x7QLLKW0mwkKiRIASlJt1A2qg3mOlNgZ99/LpVtD5Ho2H7L92nU/skylMAR5evvzSynKtDZ1XUolSj1J/QAAe1ZjsfhncQvvHFKLTZtqJOpW4Angbn2HNbDHYsJHT9Pes5OjrwRr3MCZthW0pUSBAEk1ov6Q5Sy0lx5wp7xdgiZKRMkkccAeh615v2k7Q94e7bJ0Ayo/iV+wo72ExSjjWoMagoe2gqj6U1B8G2Y5sq5aPeE41sbECnjHJ/GKzCQfr7/Kng22Jrn5GX1TSKzFA3UK4MxSRP6VnAn1riRejkV9T8GiOZIqM5s3yTQHSf2qNSiKOQnk/BoRmbXVVKs6Xz+E0qdi+oZ9fY9nWVlNzckW/KiDGWIQIG0SQeaIginkTMxHn+1JybMuRSbwSJBAjof8ipHG0A3Fz1kzU/dpsJ+lM7sAmD8v0NIOTGo0+hpHSPQ1MGoFyf81wYeZkW/Oiw2NSRNIrG0D3NdVhtRAiI/SnJwaeOf+aLDZEy6I4j1qbCuAmTBT0Bg0ksAGbXp3dD/HnRYbJcVi0qBhMdPL96guBeupw/qPc0nUCb3t/PenKTewGFqTTEscfK37VIGBNvfepA36/z3qbHQxto2HXb3rSZdiG0yEJs2m67X61nVNm5FTYd5SUqAUQDuKuE+IUdzV9C194hOkKHP4hY7e1DkO3G467washrUNNwOP5xXFtkRM/z86lu3YqGLXP+a6HQI1THISmSfKKk7iTNz/PShOZdsW8I6EOEJETJO5vI9rVUI8nQUyPtNikr/wC2koERCt5vJI4ryLO3V96qASBMkJ2EneBwQd+tb/M/6mB4HuWEL0n41/oDJV7CsWvtJiw4VIUEFaCmEJKQkQUkQIAkEmdpJ611xjx6N5zuKVUB2MK64QEJUrVYQLE+u1G8s/pvi3hqKUoSD4ipUlIBgmEzza5F6poxuLfcbHfKU5BRumA3eZA4ur516VkuaDBKQlAUWxZy8rWCZJ/3TJ43O1VKSRMMbeyXD5cllgIbEIQN5+Z8yawGfYtbpIb2Bg3uZMaR+ta7t7n5ebUphBQ0YQVK8KlEk/dBPpP8GRy1CeQT7be1ZRjuzfLlbilFUZvF4ItqvF+nvWq/p0rTjGwf9fsO7X/iq+Y4RK0rCtQtKSRNx8rRI96IdidOGf1Epcc+EwSdMiSAIEKi3I3860d8Wjlo9TEyf5vVnBlGv+6dKREQN73FvKq2HIWkKSbHk/KpCkHa4/grg6ILOYuoTIb0KCjIImUiZAiqfek7CelOWwDaBt70xOH6f8UN2y0ILVOwqRUzttXGWVExYk/zmnOJ9JH84pBRCpRnr70qRQOd/U1ymKiUNDikWxIEV1Lloi9IkiJPvFVYhwbgmJohkuWoWTquU/dOxHteh4UIP7VYwZHeIvHiH5inGrAK55kojvG0J0hPiA8uYiDAoEGx53o5jMz7t8kK1Ii6ZtEQbbTQVwiTB8M2txVTq9DGdyB/g1IlEbT6TXAR0NNaUCTWYD0ojr86Wnypg5N7U4Knkn6UaAcB69a4Wpvf508YsoMj2sD+dMXilRfbfYDf0o0A4Iv+VNUYHA9q4vEEjcmPKB7U0+pj2pALWOCflap28MtRsB6kwPmbVXcxqW0qUuQhA1GInSBJj2oRm2NwGZNhxr7ZLI0aWUuFMGFkkoQoE33kH6VrCClsKDeKeS2YUtAPktJ/I0CzztQhphbqFpcWBCUah4jIHrzNulBsRlOCbYdKsHiVqSkkOOd9pTF5UCsSI6CgJwP2loIZy7SlSrLQkpJ8KtJ7xZJCbgk7GKrhHsKCWD/qEltKQ6dRKipyCNX+1MKKUbR6RN5nK5j2gaxC1rc1eMyEg2SOB/OtFcf2RfcUXMSw2y222E6kFOmEm0pbMyBMkDpQxSiw2pWHSgsPDu1mdSjpKlEOI+6DuI6C9aritqi4t/b4KTCm1nQ0pTfKiSbp5sNzt5USxLOHZa192pyFQSDoNwLqMKkbbad6K4DsgRgXsT3JTiXFJDTaQoBtGsAnQJXKgD6COs1mM3xpSjulLUlyfEgpUImxnWARaKuMk+hMu4LPkISUoYKCop1K1hXwm1ymYvcDe1Xns8Sn4pCubW8oPNY3CrKVkQFAc3iAPI9BV3Fl3UnRfWIA4HAF/wBaU4OW0a48vDQXz/N1OISGyO7BM6jfVwQJk7mgjWKc2C1e0fvWlwXZJLoJcU4XLBSpUJMRaRBFQu5IpmUL8QjwqCTBB9RANKPtRMnzlYAVilGdSlqEGxjePWtp2LyBt59ZXMf9zwmLyBBPTxHaKsZBkLWKWUKEobEqKbG9gAfUz7VquznZkYQuePUCAEmIIQL+LifTpUzmqa8kV8mgS2EgAC0bRxTEq/088VwrPr9Kat0C/nXKGiXvaYV+G4MnpTUOXmK7qny8qVASJdIG1RvPweR7UgozP60xTh2j5/y9A9He+HnXahLx8qVOiaRLA5386cADHTj+cVTC1dd+vHlViDuelOjOyQA7fpIqQNkEbWPzqNG3WPPmpAo1JSGurPlfrSQYtI8vP9q6n0+vFcSqDwTxQFCTxbb+Gn955fn864Vn8P8AmuKHy9aBoRUeg+VMdJFgBfkn+RTi5Hn67+VIvC1iZ8v1oaGNKD7fObfz5U4kxffi9dLvp51w9Z3p0FHJm1oHnf58U9SLXn6HzpgmbX+VP0X42oQUdS6NQPTcRIPketqtPY6EaG4baggISAlMRGwFhHFVVpVHWi2X5GpYBcGlPT7x9elXHk9IYAGJSQYiBaanIG/kK1beSsCyUARuByDYyOaz+OwfdLj7puk9U/uKJQcVsVg8Omdo6G1V1Zc1t3TcTIlNrTcD+b1eA9I/nNNUPIepqBnUgz/Pl/mvAO0GKS9isQ4vXqU6uAkCICikXJ6CvfXHFBMjcTA6qiQP8V4BisE40rQ6kpcHxA7gnxX+c+9bYwQKeQJsFAed/wAqO5e8lbehUR58Rsb1VwDGpzyAJjrx+tHmuyOtsOrsk+FKQbqI3J6ARA866E6FLSsv9lsWC6EHUSDBUkjRa9zsqeg61tsUQltSiYASTMTEAmY59KwuEyBxojuRKFEAoIVAn7wVED+TRtvFuYcaiFJSb7Sj5iw+lTJJmcZNeNF3+niysPOKuVrAIAgWGqQOJJNvKtn9D62rOdh0JU2paVlwrGpxRNguVQACZAKSAAJA0edHSsbBX7x7xWGX7jQm2/5pAgny9vzimNREn+cCmLANwIPNZgWFkcAe5J/KmBRP3Rf+daiB5Nvauao/zb+GgLJVLPQCoXHDfba1/wBKcXbSKhcftexpUFiLh/BNcqP7R/IpUqYiVCQQY3HlzUyBalSqiSVlBiTFcU2aVKkyhqFRO1JShvFKlSAfoJuB8zXEyN48qVKmI4FetO3j+eVKlQhi0AH+etNUjmBHv9K5Spgc1ACOvTrTkG/pSpUASFfrSxDi1xK1GOpmfnSpUkAX7Mt+NZ6AVVz2e+uZBSmB0t/g1ylWz/1jBwWCYk3rqmz12pUqwBjFCJ4G5615f2oZbOOf7wTJSE7/AIE9PalSrTH2S3QAyhsF51YEISdCfn8+K0icSpZEeECyU8AAdD1Mk+ZpUq6Ga9RbJTiH0hSi6oCDyTx0NEMmSrFyl5UttpCikCLxvIuYE881ylSozxTck7KmRKw7uLCG21d0424k6yJOpIkCDtHUz6V6CQbSB0t+VKlWOTsq7OaYO2xrjSD0j0PvSpVkJnVJB496TiDG0+tKlQIg0EnmPXp5etI4U6SoyL2vta30pUqpKwK59B7zXaVKpJ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22530" name="AutoShape 2" descr="http://t3.gstatic.com/images?q=tbn:ANd9GcR8sNlE7GqjJVGHBNQm7wwKXPW_0D0EVxnU1tW_m3fkTnGh4LulP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13" name="12 Imagen" descr="http://t1.gstatic.com/images?q=tbn:ANd9GcTJ66FJxl1mG6Gi7CrT8zK-nUlOvDGPjhyaAdGY1BALrjJkR8koDQ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132856"/>
            <a:ext cx="4032448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14 Imagen" descr="http://t1.gstatic.com/images?q=tbn:ANd9GcTvZkquPoNgzWeEJW7f2k9mDAfX-WG18sTqM78Ba2edwGgvaIDMYA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2132856"/>
            <a:ext cx="4032448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7000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animBg="1"/>
      <p:bldP spid="10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439</TotalTime>
  <Words>297</Words>
  <Application>Microsoft Office PowerPoint</Application>
  <PresentationFormat>Presentación en pantalla (4:3)</PresentationFormat>
  <Paragraphs>26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Tema de Office</vt:lpstr>
      <vt:lpstr>Diapositiva 1</vt:lpstr>
      <vt:lpstr> CATEGORIAS   PREGUNTAS PROBLEMATIZADORAS  DESCRIPCION  </vt:lpstr>
      <vt:lpstr> CATEGORIAS   PREGUNTAS PROBLEMATIZADORAS  DESCRIPCION  </vt:lpstr>
      <vt:lpstr>  CATEGORIAS   PREGUNTAS PROBLEMATIZADORAS  EXPLICACIÓN CASUAL  </vt:lpstr>
      <vt:lpstr>   CATEGORIAS   PREGUNTAS PROBLEMATIZADORAS  GENERALIDADES DEFINICIÓN   </vt:lpstr>
      <vt:lpstr>    CATEGORIAS   PREGUNTAS PROBLEMATIZADORAS  COMPROBACIÓN    </vt:lpstr>
      <vt:lpstr>    CATEGORIAS   PREGUNTAS PROBLEMATIZADORAS  PREDICCIÓN    </vt:lpstr>
      <vt:lpstr>     CATEGORIAS   PREGUNTAS PROBLEMATIZADORAS  GESTIÓN     </vt:lpstr>
      <vt:lpstr>      CATEGORIAS   PREGUNTAS PROBLEMATIZADORAS OPINIÓN VALORACIÓN      </vt:lpstr>
      <vt:lpstr>MAPA DE CONOCIMIENTO REGIONAL CONFLICTO ARMADO EN YOPAL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CATEGORIAS   PREGUNTAS PROBLEMATIZADORAS</dc:title>
  <dc:creator>USUARIO</dc:creator>
  <cp:lastModifiedBy>USUARIO</cp:lastModifiedBy>
  <cp:revision>26</cp:revision>
  <dcterms:created xsi:type="dcterms:W3CDTF">2012-11-30T19:26:39Z</dcterms:created>
  <dcterms:modified xsi:type="dcterms:W3CDTF">2012-12-01T03:01:37Z</dcterms:modified>
</cp:coreProperties>
</file>