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6ED58-BFD0-4772-959A-BBECCA4FDF02}" type="datetimeFigureOut">
              <a:rPr lang="es-AR" smtClean="0"/>
              <a:pPr/>
              <a:t>26/11/2012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5396A-7C3F-4489-92B0-D5F9C45E671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Lágrima"/>
          <p:cNvSpPr/>
          <p:nvPr/>
        </p:nvSpPr>
        <p:spPr>
          <a:xfrm>
            <a:off x="0" y="571480"/>
            <a:ext cx="2143140" cy="1357322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TIERRA</a:t>
            </a:r>
            <a:endParaRPr lang="es-AR" sz="2800" dirty="0"/>
          </a:p>
        </p:txBody>
      </p:sp>
      <p:sp>
        <p:nvSpPr>
          <p:cNvPr id="6" name="5 Lágrima"/>
          <p:cNvSpPr/>
          <p:nvPr/>
        </p:nvSpPr>
        <p:spPr>
          <a:xfrm>
            <a:off x="2571736" y="500042"/>
            <a:ext cx="2071702" cy="142876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Lágrima"/>
          <p:cNvSpPr/>
          <p:nvPr/>
        </p:nvSpPr>
        <p:spPr>
          <a:xfrm>
            <a:off x="5572132" y="4071942"/>
            <a:ext cx="2143140" cy="1428760"/>
          </a:xfrm>
          <a:prstGeom prst="teardrop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Lágrima"/>
          <p:cNvSpPr/>
          <p:nvPr/>
        </p:nvSpPr>
        <p:spPr>
          <a:xfrm>
            <a:off x="2786050" y="4071942"/>
            <a:ext cx="2286016" cy="1428760"/>
          </a:xfrm>
          <a:prstGeom prst="teardrop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Lágrima"/>
          <p:cNvSpPr/>
          <p:nvPr/>
        </p:nvSpPr>
        <p:spPr>
          <a:xfrm>
            <a:off x="0" y="4071942"/>
            <a:ext cx="2286016" cy="1428760"/>
          </a:xfrm>
          <a:prstGeom prst="teardrop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Lágrima"/>
          <p:cNvSpPr/>
          <p:nvPr/>
        </p:nvSpPr>
        <p:spPr>
          <a:xfrm>
            <a:off x="5143504" y="428604"/>
            <a:ext cx="2000264" cy="142876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28926" y="857232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CAPITAL</a:t>
            </a:r>
            <a:endParaRPr lang="es-AR" sz="28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429256" y="85723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TRABAJO</a:t>
            </a:r>
            <a:endParaRPr lang="es-AR" sz="28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14282" y="4500570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INFORMACIÓN</a:t>
            </a:r>
            <a:endParaRPr lang="es-AR" sz="24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714612" y="4500570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CONOCIMIENTOS</a:t>
            </a:r>
            <a:endParaRPr lang="es-AR" sz="2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786446" y="457200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INNOVACIÓN</a:t>
            </a:r>
            <a:endParaRPr lang="es-AR" sz="2400" dirty="0"/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2071670" y="11429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4572000" y="11429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2285984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5072066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3752840" y="153827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7143768" y="11429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>
            <a:off x="7643834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7715272" y="71435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Sociedad</a:t>
            </a:r>
          </a:p>
          <a:p>
            <a:r>
              <a:rPr lang="es-AR" dirty="0" smtClean="0"/>
              <a:t>Industrial</a:t>
            </a:r>
            <a:endParaRPr lang="es-AR" dirty="0"/>
          </a:p>
        </p:txBody>
      </p:sp>
      <p:sp>
        <p:nvSpPr>
          <p:cNvPr id="30" name="29 CuadroTexto"/>
          <p:cNvSpPr txBox="1"/>
          <p:nvPr/>
        </p:nvSpPr>
        <p:spPr>
          <a:xfrm>
            <a:off x="8001024" y="4357694"/>
            <a:ext cx="1142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Sociedad</a:t>
            </a:r>
          </a:p>
          <a:p>
            <a:r>
              <a:rPr lang="es-AR" dirty="0" smtClean="0"/>
              <a:t>Actual</a:t>
            </a:r>
            <a:endParaRPr lang="es-AR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214414" y="5715016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(Gestión de la información)</a:t>
            </a:r>
            <a:endParaRPr lang="es-AR" dirty="0"/>
          </a:p>
        </p:txBody>
      </p:sp>
      <p:cxnSp>
        <p:nvCxnSpPr>
          <p:cNvPr id="33" name="32 Conector recto de flecha"/>
          <p:cNvCxnSpPr>
            <a:endCxn id="31" idx="3"/>
          </p:cNvCxnSpPr>
          <p:nvPr/>
        </p:nvCxnSpPr>
        <p:spPr>
          <a:xfrm flipV="1">
            <a:off x="4000496" y="5899682"/>
            <a:ext cx="857256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5072066" y="564357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Acción para conseguir algo</a:t>
            </a:r>
            <a:endParaRPr lang="es-AR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643174" y="207167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Recurso de producción crítico</a:t>
            </a:r>
            <a:endParaRPr lang="es-AR" dirty="0"/>
          </a:p>
        </p:txBody>
      </p:sp>
      <p:sp>
        <p:nvSpPr>
          <p:cNvPr id="27" name="26 CuadroTexto"/>
          <p:cNvSpPr txBox="1"/>
          <p:nvPr/>
        </p:nvSpPr>
        <p:spPr>
          <a:xfrm>
            <a:off x="4357686" y="164305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(conceptos separados)</a:t>
            </a:r>
            <a:endParaRPr lang="es-AR" dirty="0"/>
          </a:p>
        </p:txBody>
      </p:sp>
      <p:cxnSp>
        <p:nvCxnSpPr>
          <p:cNvPr id="34" name="33 Conector recto de flecha"/>
          <p:cNvCxnSpPr/>
          <p:nvPr/>
        </p:nvCxnSpPr>
        <p:spPr>
          <a:xfrm rot="5400000">
            <a:off x="3821901" y="2178835"/>
            <a:ext cx="357190" cy="1588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 rot="16200000" flipH="1">
            <a:off x="4572794" y="1500968"/>
            <a:ext cx="428628" cy="141288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 rot="5400000">
            <a:off x="4884344" y="1473582"/>
            <a:ext cx="357190" cy="124622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</Words>
  <Application>Microsoft Office PowerPoint</Application>
  <PresentationFormat>Presentación en pantalla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SANSON</dc:creator>
  <cp:lastModifiedBy>SANSON</cp:lastModifiedBy>
  <cp:revision>3</cp:revision>
  <dcterms:created xsi:type="dcterms:W3CDTF">2012-11-25T21:01:38Z</dcterms:created>
  <dcterms:modified xsi:type="dcterms:W3CDTF">2012-11-26T19:16:06Z</dcterms:modified>
</cp:coreProperties>
</file>