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A48D4-CC76-4FD1-A5BD-1DB244508344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94933-ED84-41E2-9F67-41E3711B549B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T </a:t>
            </a:r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B94933-ED84-41E2-9F67-41E3711B549B}" type="slidenum">
              <a:rPr lang="es-CO" smtClean="0"/>
              <a:pPr/>
              <a:t>6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CO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556665-9578-4D79-81D7-7D810F43022C}" type="datetimeFigureOut">
              <a:rPr lang="es-CO" smtClean="0"/>
              <a:pPr/>
              <a:t>10/11/2012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ED2F4C9-04C1-4A06-8EFC-33D81F0F9DE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es-CO" dirty="0" smtClean="0"/>
              <a:t> CMAPTOOLS 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6400800" cy="3888432"/>
          </a:xfrm>
        </p:spPr>
        <p:txBody>
          <a:bodyPr anchor="t"/>
          <a:lstStyle/>
          <a:p>
            <a:pPr marL="514350" indent="-51435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Que es 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Para que sirve 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Características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Funciones </a:t>
            </a:r>
            <a:endParaRPr lang="es-CO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Ventaja 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Desventajas</a:t>
            </a:r>
          </a:p>
          <a:p>
            <a:pPr marL="514350" indent="-51435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Pasos para hacer un mapa conceptual </a:t>
            </a:r>
            <a:endParaRPr lang="es-CO" dirty="0" smtClean="0">
              <a:solidFill>
                <a:schemeClr val="tx1"/>
              </a:solidFill>
            </a:endParaRPr>
          </a:p>
          <a:p>
            <a:pPr marL="514350" indent="-514350"/>
            <a:endParaRPr lang="es-CO" dirty="0"/>
          </a:p>
        </p:txBody>
      </p:sp>
      <p:pic>
        <p:nvPicPr>
          <p:cNvPr id="4" name="3 Imagen" descr="descarga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708920"/>
            <a:ext cx="3556659" cy="236679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53400" cy="990600"/>
          </a:xfrm>
        </p:spPr>
        <p:txBody>
          <a:bodyPr>
            <a:noAutofit/>
          </a:bodyPr>
          <a:lstStyle/>
          <a:p>
            <a:r>
              <a:rPr lang="es-CO" sz="3600" dirty="0" smtClean="0"/>
              <a:t>Deje clic apretado y </a:t>
            </a:r>
            <a:r>
              <a:rPr lang="es-CO" sz="3600" dirty="0" err="1" smtClean="0"/>
              <a:t>arastre</a:t>
            </a:r>
            <a:r>
              <a:rPr lang="es-CO" sz="3600" dirty="0" smtClean="0"/>
              <a:t> donde quiere enlazar la información para el mapa </a:t>
            </a:r>
            <a:endParaRPr lang="es-CO" sz="3600" dirty="0"/>
          </a:p>
        </p:txBody>
      </p:sp>
      <p:pic>
        <p:nvPicPr>
          <p:cNvPr id="4" name="3 Marcador de contenido" descr="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988840"/>
            <a:ext cx="6663463" cy="45655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QUES ES CMAPTOOLS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O" dirty="0" smtClean="0"/>
              <a:t>Es una herramienta gratuita  para construir y modificar mapas conceptuales y lo pueden utilizado  cualquier usuario de cualquier edad y se puede publicar en la web los trabajos de  CMAPTOOLS</a:t>
            </a:r>
            <a:endParaRPr lang="es-CO" dirty="0"/>
          </a:p>
        </p:txBody>
      </p:sp>
      <p:pic>
        <p:nvPicPr>
          <p:cNvPr id="5" name="4 Imagen" descr="descarg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4221088"/>
            <a:ext cx="2808312" cy="15197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PARA QUE SIRVE EL CMAPTOOLS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r>
              <a:rPr lang="es-CO" dirty="0" smtClean="0"/>
              <a:t>Sirve para crear mapas conceptuales que podemos utilizar para organizar nuestras ideas y presentarla en forma clara.</a:t>
            </a:r>
          </a:p>
          <a:p>
            <a:r>
              <a:rPr lang="es-CO" dirty="0" smtClean="0"/>
              <a:t>Funciona como una gran base de datos. Simplemente arrastrando un elemento  o archivo del PC  y llevándolo a unos de los conceptos de mapa con el que estemos trabajando y creamos un enlace así podemos almacenar varios archivos </a:t>
            </a:r>
            <a:endParaRPr lang="es-CO" dirty="0"/>
          </a:p>
        </p:txBody>
      </p:sp>
      <p:pic>
        <p:nvPicPr>
          <p:cNvPr id="4" name="3 Imagen" descr="Fig8CmapCirculos-g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5301208"/>
            <a:ext cx="1656184" cy="13273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CARACTERISTECAS  CMAPTOOLS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s-CO" dirty="0" smtClean="0"/>
              <a:t>Permite una elaboración de un mapa conceptual facial y rápido</a:t>
            </a:r>
          </a:p>
          <a:p>
            <a:r>
              <a:rPr lang="es-CO" dirty="0" smtClean="0"/>
              <a:t>Dispone de un acceso vía internet como mandarlo los trabajos del CMAPTOOLS  por MSN y montarlo  en un  blogs y en una paginas web </a:t>
            </a:r>
          </a:p>
          <a:p>
            <a:r>
              <a:rPr lang="es-CO" dirty="0" smtClean="0"/>
              <a:t>Permite montar imágenes y  videos </a:t>
            </a:r>
          </a:p>
          <a:p>
            <a:r>
              <a:rPr lang="es-CO" dirty="0" smtClean="0"/>
              <a:t>Los mapas pueden exportar a diferentes formatos como archivo PDF  o paginas web </a:t>
            </a:r>
          </a:p>
          <a:p>
            <a:r>
              <a:rPr lang="es-CO" dirty="0" smtClean="0"/>
              <a:t>Permite almacenar archivos 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funciones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 fontScale="92500" lnSpcReduction="20000"/>
          </a:bodyPr>
          <a:lstStyle/>
          <a:p>
            <a:r>
              <a:rPr lang="es-CO" dirty="0" smtClean="0"/>
              <a:t>Permite cambiar el tipo o tamaño a la letra utilizada</a:t>
            </a:r>
          </a:p>
          <a:p>
            <a:r>
              <a:rPr lang="es-CO" dirty="0" smtClean="0"/>
              <a:t>Tiene la acción de poner símbolos matemáticos </a:t>
            </a:r>
          </a:p>
          <a:p>
            <a:r>
              <a:rPr lang="es-CO" dirty="0" smtClean="0"/>
              <a:t>Permite escoger la forma donde irán los conceptos como círculos, cuadrados </a:t>
            </a:r>
            <a:r>
              <a:rPr lang="es-CO" dirty="0" err="1" smtClean="0"/>
              <a:t>etc</a:t>
            </a:r>
            <a:r>
              <a:rPr lang="es-CO" dirty="0" smtClean="0"/>
              <a:t>…</a:t>
            </a:r>
          </a:p>
          <a:p>
            <a:r>
              <a:rPr lang="es-CO" dirty="0" smtClean="0"/>
              <a:t>Permite agregar sombra a los objetos</a:t>
            </a:r>
          </a:p>
          <a:p>
            <a:r>
              <a:rPr lang="es-CO" dirty="0" smtClean="0"/>
              <a:t>Permite cambiar el fondo al color de los objetos</a:t>
            </a:r>
          </a:p>
          <a:p>
            <a:r>
              <a:rPr lang="es-CO" dirty="0" smtClean="0"/>
              <a:t>Permite alinear el texto</a:t>
            </a:r>
          </a:p>
          <a:p>
            <a:r>
              <a:rPr lang="es-CO" dirty="0" smtClean="0"/>
              <a:t>Permite exportar el trabajo en formato de imagen documento PDF, formato SUG y POSTSCRIP </a:t>
            </a:r>
            <a:r>
              <a:rPr lang="es-CO" dirty="0" err="1" smtClean="0"/>
              <a:t>etc</a:t>
            </a:r>
            <a:r>
              <a:rPr lang="es-CO" dirty="0" smtClean="0"/>
              <a:t>…</a:t>
            </a:r>
          </a:p>
          <a:p>
            <a:r>
              <a:rPr lang="es-CO" dirty="0" smtClean="0"/>
              <a:t>Pegar, copiar , corta y borrar objetos</a:t>
            </a:r>
          </a:p>
          <a:p>
            <a:r>
              <a:rPr lang="es-CO" dirty="0" smtClean="0"/>
              <a:t>Permite hacer anotaciones al mapa</a:t>
            </a:r>
          </a:p>
          <a:p>
            <a:r>
              <a:rPr lang="es-CO" dirty="0" smtClean="0"/>
              <a:t>Puede ser guardado en forma vertical </a:t>
            </a:r>
            <a:endParaRPr lang="es-C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Ventajas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s-CO" dirty="0" smtClean="0"/>
              <a:t>Sirve para construir ,clasificar   y visualizar las ideas por lo que es de ayuda para los estudiantes</a:t>
            </a:r>
          </a:p>
          <a:p>
            <a:r>
              <a:rPr lang="es-CO" dirty="0" smtClean="0"/>
              <a:t>Sirve para calificar trabajo individuales como en grupo</a:t>
            </a:r>
          </a:p>
          <a:p>
            <a:r>
              <a:rPr lang="es-CO" dirty="0" smtClean="0"/>
              <a:t>Lo pueden utilizar como profesor como estudiantes</a:t>
            </a:r>
          </a:p>
          <a:p>
            <a:r>
              <a:rPr lang="es-CO" dirty="0" smtClean="0"/>
              <a:t>Una nueva herramienta de ayuda </a:t>
            </a:r>
          </a:p>
          <a:p>
            <a:r>
              <a:rPr lang="es-CO" dirty="0" smtClean="0"/>
              <a:t>Permite publicar los trabajos en internet</a:t>
            </a:r>
          </a:p>
          <a:p>
            <a:r>
              <a:rPr lang="es-CO" dirty="0" smtClean="0"/>
              <a:t>Lo pueden utilizar cualquier tipo de persona</a:t>
            </a:r>
          </a:p>
          <a:p>
            <a:endParaRPr lang="es-CO" dirty="0" smtClean="0"/>
          </a:p>
          <a:p>
            <a:endParaRPr lang="es-CO" dirty="0" smtClean="0"/>
          </a:p>
          <a:p>
            <a:endParaRPr lang="es-C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Desventajas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O" dirty="0" smtClean="0"/>
              <a:t>Este programa no es muy común ya que son muy pocas las personas que lo conocen </a:t>
            </a:r>
          </a:p>
          <a:p>
            <a:r>
              <a:rPr lang="es-CO" dirty="0" smtClean="0"/>
              <a:t>Es muy tedioso cuando se construye un mapa conceptual</a:t>
            </a:r>
          </a:p>
          <a:p>
            <a:r>
              <a:rPr lang="es-CO" dirty="0" smtClean="0"/>
              <a:t>Se demora mucho para la construcción de un mapa conceptual  </a:t>
            </a:r>
            <a:endParaRPr lang="es-C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Paso para hacer un mapa conceptual</a:t>
            </a:r>
            <a:endParaRPr lang="es-CO" dirty="0"/>
          </a:p>
        </p:txBody>
      </p:sp>
      <p:pic>
        <p:nvPicPr>
          <p:cNvPr id="4" name="3 Marcador de contenido" descr="cmaptools1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556792"/>
            <a:ext cx="6778131" cy="5066737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Dar doble clic para  editar texto</a:t>
            </a:r>
            <a:endParaRPr lang="es-CO" dirty="0"/>
          </a:p>
        </p:txBody>
      </p:sp>
      <p:pic>
        <p:nvPicPr>
          <p:cNvPr id="4" name="3 Marcador de contenido" descr="6 copia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556792"/>
            <a:ext cx="6297687" cy="506916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307</TotalTime>
  <Words>371</Words>
  <Application>Microsoft Office PowerPoint</Application>
  <PresentationFormat>Presentación en pantalla (4:3)</PresentationFormat>
  <Paragraphs>47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Intermedio</vt:lpstr>
      <vt:lpstr> CMAPTOOLS </vt:lpstr>
      <vt:lpstr>QUES ES CMAPTOOLS</vt:lpstr>
      <vt:lpstr>PARA QUE SIRVE EL CMAPTOOLS</vt:lpstr>
      <vt:lpstr>CARACTERISTECAS  CMAPTOOLS</vt:lpstr>
      <vt:lpstr>funciones</vt:lpstr>
      <vt:lpstr>Ventajas </vt:lpstr>
      <vt:lpstr>Desventajas </vt:lpstr>
      <vt:lpstr>Paso para hacer un mapa conceptual</vt:lpstr>
      <vt:lpstr>Dar doble clic para  editar texto</vt:lpstr>
      <vt:lpstr>Deje clic apretado y arastre donde quiere enlazar la información para el mapa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Familia</dc:creator>
  <cp:lastModifiedBy>Familia</cp:lastModifiedBy>
  <cp:revision>32</cp:revision>
  <dcterms:created xsi:type="dcterms:W3CDTF">2012-11-09T18:30:03Z</dcterms:created>
  <dcterms:modified xsi:type="dcterms:W3CDTF">2012-11-10T14:42:23Z</dcterms:modified>
</cp:coreProperties>
</file>