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761B715-7A26-445C-B203-88F43AC1D1F1}" type="datetimeFigureOut">
              <a:rPr lang="es-ES" smtClean="0"/>
              <a:t>30/10/2012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F6C20E-DDA1-4DA8-80E5-6701A9520755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627784" y="3284984"/>
            <a:ext cx="6516216" cy="1872208"/>
          </a:xfrm>
        </p:spPr>
        <p:txBody>
          <a:bodyPr>
            <a:noAutofit/>
          </a:bodyPr>
          <a:lstStyle/>
          <a:p>
            <a:r>
              <a:rPr lang="es-ES_tradnl" sz="3200" dirty="0" smtClean="0"/>
              <a:t>Según su naturaleza jurídica</a:t>
            </a:r>
            <a:endParaRPr lang="es-ES" sz="32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35696" y="260648"/>
            <a:ext cx="6193675" cy="1702160"/>
          </a:xfrm>
        </p:spPr>
        <p:txBody>
          <a:bodyPr>
            <a:noAutofit/>
          </a:bodyPr>
          <a:lstStyle/>
          <a:p>
            <a:r>
              <a:rPr lang="es-ES_tradnl" sz="4800" b="1" dirty="0" smtClean="0"/>
              <a:t>Las empresas</a:t>
            </a:r>
            <a:endParaRPr lang="es-ES" sz="4800" b="1" dirty="0"/>
          </a:p>
        </p:txBody>
      </p:sp>
    </p:spTree>
    <p:extLst>
      <p:ext uri="{BB962C8B-B14F-4D97-AF65-F5344CB8AC3E}">
        <p14:creationId xmlns:p14="http://schemas.microsoft.com/office/powerpoint/2010/main" val="3490465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Pueden dividirse en: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u="sng" dirty="0" smtClean="0"/>
              <a:t>De propiedad individual</a:t>
            </a:r>
            <a:r>
              <a:rPr lang="es-ES_tradnl" dirty="0" smtClean="0"/>
              <a:t>: la persona física desempeña las actividades principales.</a:t>
            </a:r>
          </a:p>
          <a:p>
            <a:endParaRPr lang="es-ES_tradnl" dirty="0" smtClean="0"/>
          </a:p>
          <a:p>
            <a:r>
              <a:rPr lang="es-ES_tradnl" u="sng" dirty="0" smtClean="0"/>
              <a:t>Social</a:t>
            </a:r>
            <a:r>
              <a:rPr lang="es-ES_tradnl" dirty="0" smtClean="0"/>
              <a:t>: Pertenece a una persona o grupo de personas o socios    -   </a:t>
            </a:r>
            <a:r>
              <a:rPr lang="es-ES_tradnl" sz="2800" dirty="0" smtClean="0"/>
              <a:t>Colectiva</a:t>
            </a:r>
          </a:p>
          <a:p>
            <a:pPr marL="64008" indent="0">
              <a:buNone/>
            </a:pPr>
            <a:r>
              <a:rPr lang="es-ES_tradnl" sz="2800" dirty="0" smtClean="0"/>
              <a:t>                     -   </a:t>
            </a:r>
            <a:r>
              <a:rPr lang="es-ES_tradnl" sz="2800" dirty="0"/>
              <a:t>En comandita</a:t>
            </a:r>
            <a:r>
              <a:rPr lang="es-ES_tradnl" sz="2800" dirty="0" smtClean="0"/>
              <a:t>                                      </a:t>
            </a:r>
            <a:endParaRPr lang="es-ES_tradnl" sz="2000" dirty="0" smtClean="0"/>
          </a:p>
          <a:p>
            <a:r>
              <a:rPr lang="es-ES_tradnl" sz="3200" u="sng" dirty="0" smtClean="0"/>
              <a:t>De responsabilidad ilimitada</a:t>
            </a:r>
            <a:r>
              <a:rPr lang="es-ES_tradnl" sz="3200" dirty="0" smtClean="0"/>
              <a:t>: los socios aportan capital.</a:t>
            </a:r>
          </a:p>
        </p:txBody>
      </p:sp>
    </p:spTree>
    <p:extLst>
      <p:ext uri="{BB962C8B-B14F-4D97-AF65-F5344CB8AC3E}">
        <p14:creationId xmlns:p14="http://schemas.microsoft.com/office/powerpoint/2010/main" val="186541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8229600" cy="4572000"/>
          </a:xfrm>
        </p:spPr>
        <p:txBody>
          <a:bodyPr/>
          <a:lstStyle/>
          <a:p>
            <a:r>
              <a:rPr lang="es-ES_tradnl" u="sng" dirty="0" smtClean="0"/>
              <a:t>Sociedad anónima</a:t>
            </a:r>
            <a:r>
              <a:rPr lang="es-ES_tradnl" dirty="0" smtClean="0"/>
              <a:t>: los aportes de los socios se dividen en acciones.</a:t>
            </a:r>
          </a:p>
          <a:p>
            <a:endParaRPr lang="es-ES_tradnl" dirty="0" smtClean="0"/>
          </a:p>
          <a:p>
            <a:r>
              <a:rPr lang="es-ES_tradnl" u="sng" dirty="0" smtClean="0"/>
              <a:t>Sociedad de capital e industria</a:t>
            </a:r>
            <a:r>
              <a:rPr lang="es-ES_tradnl" dirty="0" smtClean="0"/>
              <a:t>: los socios aportan capital y trabajo.</a:t>
            </a:r>
          </a:p>
          <a:p>
            <a:endParaRPr lang="es-ES_tradnl" dirty="0" smtClean="0"/>
          </a:p>
          <a:p>
            <a:r>
              <a:rPr lang="es-ES_tradnl" u="sng" dirty="0" smtClean="0"/>
              <a:t>Cooperativa</a:t>
            </a:r>
            <a:r>
              <a:rPr lang="es-ES_tradnl" dirty="0" smtClean="0"/>
              <a:t>: los socios comparten riesgos y beneficios.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814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</TotalTime>
  <Words>84</Words>
  <Application>Microsoft Office PowerPoint</Application>
  <PresentationFormat>Presentación en pantalla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Civil</vt:lpstr>
      <vt:lpstr>Las empresas</vt:lpstr>
      <vt:lpstr>Pueden dividirse en: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empresas</dc:title>
  <dc:creator>user</dc:creator>
  <cp:lastModifiedBy>user</cp:lastModifiedBy>
  <cp:revision>3</cp:revision>
  <dcterms:created xsi:type="dcterms:W3CDTF">2012-10-31T02:15:54Z</dcterms:created>
  <dcterms:modified xsi:type="dcterms:W3CDTF">2012-10-31T02:36:07Z</dcterms:modified>
</cp:coreProperties>
</file>