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2"/>
      </p:bgRef>
    </p:bg>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17" name="16 Marcador de pie de página"/>
          <p:cNvSpPr>
            <a:spLocks noGrp="1"/>
          </p:cNvSpPr>
          <p:nvPr>
            <p:ph type="ftr" sz="quarter" idx="11"/>
          </p:nvPr>
        </p:nvSpPr>
        <p:spPr/>
        <p:txBody>
          <a:bodyPr/>
          <a:lstStyle/>
          <a:p>
            <a:endParaRPr lang="es-ES"/>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64744BF-7581-4E12-AA7E-9F7D1DDE13DB}" type="slidenum">
              <a:rPr lang="es-ES" smtClean="0"/>
              <a:t>‹Nº›</a:t>
            </a:fld>
            <a:endParaRPr lang="es-ES"/>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64744BF-7581-4E12-AA7E-9F7D1DDE13DB}"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bg>
      <p:bgRef idx="1001">
        <a:schemeClr val="bg2"/>
      </p:bgRef>
    </p:bg>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564744BF-7581-4E12-AA7E-9F7D1DDE13DB}" type="slidenum">
              <a:rPr lang="es-ES" smtClean="0"/>
              <a:t>‹Nº›</a:t>
            </a:fld>
            <a:endParaRPr lang="es-ES"/>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a:xfrm>
            <a:off x="4361688" y="1026372"/>
            <a:ext cx="457200" cy="441325"/>
          </a:xfrm>
        </p:spPr>
        <p:txBody>
          <a:bodyPr/>
          <a:lstStyle/>
          <a:p>
            <a:fld id="{564744BF-7581-4E12-AA7E-9F7D1DDE13DB}" type="slidenum">
              <a:rPr lang="es-ES" smtClean="0"/>
              <a:t>‹Nº›</a:t>
            </a:fld>
            <a:endParaRPr lang="es-ES"/>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ES"/>
          </a:p>
        </p:txBody>
      </p:sp>
      <p:sp>
        <p:nvSpPr>
          <p:cNvPr id="4" name="3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564744BF-7581-4E12-AA7E-9F7D1DDE13DB}" type="slidenum">
              <a:rPr lang="es-ES" smtClean="0"/>
              <a:t>‹Nº›</a:t>
            </a:fld>
            <a:endParaRPr lang="es-ES"/>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4AC7D789-8933-4A17-951A-395D91A5178D}" type="datetimeFigureOut">
              <a:rPr lang="es-ES" smtClean="0"/>
              <a:t>08/09/2012</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64744BF-7581-4E12-AA7E-9F7D1DDE13DB}" type="slidenum">
              <a:rPr lang="es-ES" smtClean="0"/>
              <a:t>‹Nº›</a:t>
            </a:fld>
            <a:endParaRPr lang="es-ES"/>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1">
        <a:schemeClr val="bg2"/>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8" name="7 Marcador de pie de página"/>
          <p:cNvSpPr>
            <a:spLocks noGrp="1"/>
          </p:cNvSpPr>
          <p:nvPr>
            <p:ph type="ftr" sz="quarter" idx="11"/>
          </p:nvPr>
        </p:nvSpPr>
        <p:spPr>
          <a:xfrm>
            <a:off x="304800" y="6409944"/>
            <a:ext cx="3581400" cy="365760"/>
          </a:xfrm>
        </p:spPr>
        <p:txBody>
          <a:bodyPr/>
          <a:lstStyle/>
          <a:p>
            <a:endParaRPr lang="es-ES"/>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564744BF-7581-4E12-AA7E-9F7D1DDE13DB}" type="slidenum">
              <a:rPr lang="es-ES" smtClean="0"/>
              <a:t>‹Nº›</a:t>
            </a:fld>
            <a:endParaRPr lang="es-ES"/>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a:xfrm>
            <a:off x="4343400" y="1036020"/>
            <a:ext cx="457200" cy="441325"/>
          </a:xfrm>
        </p:spPr>
        <p:txBody>
          <a:bodyPr/>
          <a:lstStyle/>
          <a:p>
            <a:fld id="{564744BF-7581-4E12-AA7E-9F7D1DDE13DB}"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564744BF-7581-4E12-AA7E-9F7D1DDE13DB}"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564744BF-7581-4E12-AA7E-9F7D1DDE13DB}" type="slidenum">
              <a:rPr lang="es-ES" smtClean="0"/>
              <a:t>‹Nº›</a:t>
            </a:fld>
            <a:endParaRPr lang="es-ES"/>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4AC7D789-8933-4A17-951A-395D91A5178D}" type="datetimeFigureOut">
              <a:rPr lang="es-ES" smtClean="0"/>
              <a:t>08/09/2012</a:t>
            </a:fld>
            <a:endParaRPr lang="es-ES"/>
          </a:p>
        </p:txBody>
      </p:sp>
      <p:sp>
        <p:nvSpPr>
          <p:cNvPr id="6" name="5 Marcador de pie de página"/>
          <p:cNvSpPr>
            <a:spLocks noGrp="1"/>
          </p:cNvSpPr>
          <p:nvPr>
            <p:ph type="ftr" sz="quarter" idx="11"/>
          </p:nvPr>
        </p:nvSpPr>
        <p:spPr>
          <a:xfrm>
            <a:off x="301752" y="6410848"/>
            <a:ext cx="3383280" cy="365760"/>
          </a:xfrm>
        </p:spPr>
        <p:txBody>
          <a:bodyPr/>
          <a:lstStyle/>
          <a:p>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564744BF-7581-4E12-AA7E-9F7D1DDE13DB}" type="slidenum">
              <a:rPr lang="es-ES" smtClean="0"/>
              <a:t>‹Nº›</a:t>
            </a:fld>
            <a:endParaRPr lang="es-ES"/>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4AC7D789-8933-4A17-951A-395D91A5178D}" type="datetimeFigureOut">
              <a:rPr lang="es-ES" smtClean="0"/>
              <a:t>08/09/2012</a:t>
            </a:fld>
            <a:endParaRPr lang="es-ES"/>
          </a:p>
        </p:txBody>
      </p:sp>
      <p:sp>
        <p:nvSpPr>
          <p:cNvPr id="6" name="5 Marcador de pie de página"/>
          <p:cNvSpPr>
            <a:spLocks noGrp="1"/>
          </p:cNvSpPr>
          <p:nvPr>
            <p:ph type="ftr" sz="quarter" idx="11"/>
          </p:nvPr>
        </p:nvSpPr>
        <p:spPr>
          <a:xfrm>
            <a:off x="301752" y="6410848"/>
            <a:ext cx="3584448" cy="365760"/>
          </a:xfrm>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4AC7D789-8933-4A17-951A-395D91A5178D}" type="datetimeFigureOut">
              <a:rPr lang="es-ES" smtClean="0"/>
              <a:t>08/09/2012</a:t>
            </a:fld>
            <a:endParaRPr lang="es-ES"/>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ES"/>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564744BF-7581-4E12-AA7E-9F7D1DDE13DB}" type="slidenum">
              <a:rPr lang="es-ES" smtClean="0"/>
              <a:t>‹Nº›</a:t>
            </a:fld>
            <a:endParaRPr lang="es-ES"/>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179512" y="923330"/>
            <a:ext cx="8784976" cy="5746030"/>
          </a:xfrm>
        </p:spPr>
        <p:txBody>
          <a:bodyPr>
            <a:normAutofit/>
          </a:bodyPr>
          <a:lstStyle/>
          <a:p>
            <a:pPr algn="just"/>
            <a:r>
              <a:rPr lang="es-ES" i="1" dirty="0">
                <a:latin typeface="Constantia" pitchFamily="18" charset="0"/>
              </a:rPr>
              <a:t>terreno abierto y llano que ocupa la mayor parte de la tierra que se extiende entre el límite septentrional del bosque y las regiones polares de hielo y nieves perpetuas. La superficie presenta un aspecto pedregoso o pantanoso, y la vegetación dominante se compone de ciperáceas, ericáceas, musgos y líquenes, así como, en algunas zonas más restringidas, sauces del Ártico. En las montañas de la zona templada aparece un tipo de planicie parecida, por encima del límite altitudinal de los árboles, a la que se denomina tundra alpina. En la región antártica también existen algunas zonas </a:t>
            </a:r>
            <a:r>
              <a:rPr lang="es-ES" i="1" dirty="0" smtClean="0">
                <a:latin typeface="Constantia" pitchFamily="18" charset="0"/>
              </a:rPr>
              <a:t>de tundra.</a:t>
            </a:r>
            <a:endParaRPr lang="es-ES" i="1" dirty="0">
              <a:latin typeface="Constantia" pitchFamily="18" charset="0"/>
            </a:endParaRPr>
          </a:p>
        </p:txBody>
      </p:sp>
      <p:sp>
        <p:nvSpPr>
          <p:cNvPr id="4" name="3 Rectángulo"/>
          <p:cNvSpPr/>
          <p:nvPr/>
        </p:nvSpPr>
        <p:spPr>
          <a:xfrm>
            <a:off x="1835697" y="0"/>
            <a:ext cx="4032448" cy="923330"/>
          </a:xfrm>
          <a:prstGeom prst="rect">
            <a:avLst/>
          </a:prstGeom>
          <a:noFill/>
        </p:spPr>
        <p:txBody>
          <a:bodyPr wrap="square" lIns="91440" tIns="45720" rIns="91440" bIns="45720">
            <a:spAutoFit/>
          </a:bodyPr>
          <a:lstStyle/>
          <a:p>
            <a:pPr algn="ctr"/>
            <a:r>
              <a:rPr lang="es-ES" sz="5400" b="1" cap="none" spc="0"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Tundra:</a:t>
            </a:r>
            <a:endParaRPr lang="es-ES" sz="5400" b="1" cap="none" spc="0"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717032"/>
            <a:ext cx="5328592"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6902601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TotalTime>
  <Words>3</Words>
  <Application>Microsoft Office PowerPoint</Application>
  <PresentationFormat>Presentación en pantalla (4:3)</PresentationFormat>
  <Paragraphs>2</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Civil</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junior</dc:creator>
  <cp:lastModifiedBy>junior</cp:lastModifiedBy>
  <cp:revision>1</cp:revision>
  <dcterms:created xsi:type="dcterms:W3CDTF">2012-09-08T17:45:29Z</dcterms:created>
  <dcterms:modified xsi:type="dcterms:W3CDTF">2012-09-08T17:49:49Z</dcterms:modified>
</cp:coreProperties>
</file>