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732" y="-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7C52-FA85-4524-AED9-27144B182ED5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D3A68-6515-4B89-8A4C-4570A8AB4BA6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7C52-FA85-4524-AED9-27144B182ED5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D3A68-6515-4B89-8A4C-4570A8AB4BA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7C52-FA85-4524-AED9-27144B182ED5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D3A68-6515-4B89-8A4C-4570A8AB4BA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7C52-FA85-4524-AED9-27144B182ED5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D3A68-6515-4B89-8A4C-4570A8AB4BA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7C52-FA85-4524-AED9-27144B182ED5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D3A68-6515-4B89-8A4C-4570A8AB4BA6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7C52-FA85-4524-AED9-27144B182ED5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D3A68-6515-4B89-8A4C-4570A8AB4BA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7C52-FA85-4524-AED9-27144B182ED5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D3A68-6515-4B89-8A4C-4570A8AB4BA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7C52-FA85-4524-AED9-27144B182ED5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A6D3A68-6515-4B89-8A4C-4570A8AB4BA6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8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7C52-FA85-4524-AED9-27144B182ED5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D3A68-6515-4B89-8A4C-4570A8AB4BA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7C52-FA85-4524-AED9-27144B182ED5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A6D3A68-6515-4B89-8A4C-4570A8AB4BA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A2647C52-FA85-4524-AED9-27144B182ED5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D3A68-6515-4B89-8A4C-4570A8AB4BA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2647C52-FA85-4524-AED9-27144B182ED5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A6D3A68-6515-4B89-8A4C-4570A8AB4BA6}" type="slidenum">
              <a:rPr lang="es-ES" smtClean="0"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1844824"/>
            <a:ext cx="9144000" cy="5013176"/>
          </a:xfrm>
        </p:spPr>
        <p:txBody>
          <a:bodyPr>
            <a:normAutofit/>
          </a:bodyPr>
          <a:lstStyle/>
          <a:p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4" name="3 Rectángulo"/>
          <p:cNvSpPr/>
          <p:nvPr/>
        </p:nvSpPr>
        <p:spPr>
          <a:xfrm>
            <a:off x="2411760" y="692696"/>
            <a:ext cx="348044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RELIEVE:</a:t>
            </a:r>
            <a:endParaRPr lang="es-ES" sz="54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0" y="1700808"/>
            <a:ext cx="9144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>
                <a:latin typeface="Constantia" pitchFamily="18" charset="0"/>
              </a:rPr>
              <a:t>en geomorfología, nombre genérico que se da al conjunto de formas que modelan la superficie de la corteza terrestre (montañas, llanuras, mesetas, valles, etc.) y que son el resultado de las continuas interacciones de los diferentes componentes del espacio geográfico (litosfera, atmósfera, hidrosfera y biosfera). La orografía se encarga de la descripción científica del relieve:</a:t>
            </a:r>
            <a:endParaRPr lang="es-ES" dirty="0">
              <a:latin typeface="Constantia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3150" y="3429000"/>
            <a:ext cx="4457700" cy="2952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6828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écnico">
  <a:themeElements>
    <a:clrScheme name="Técnico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écnico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écnic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13</TotalTime>
  <Words>3</Words>
  <Application>Microsoft Office PowerPoint</Application>
  <PresentationFormat>Presentación en pantalla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Técnico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junior</dc:creator>
  <cp:lastModifiedBy>junior</cp:lastModifiedBy>
  <cp:revision>1</cp:revision>
  <dcterms:created xsi:type="dcterms:W3CDTF">2012-09-08T18:02:10Z</dcterms:created>
  <dcterms:modified xsi:type="dcterms:W3CDTF">2012-09-08T18:16:10Z</dcterms:modified>
</cp:coreProperties>
</file>