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7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ADF3-50A5-48F9-B1DB-63B93F9CC2B7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2652-5B7B-4D58-9E6D-B3A1C39A5C38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ADF3-50A5-48F9-B1DB-63B93F9CC2B7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2652-5B7B-4D58-9E6D-B3A1C39A5C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ADF3-50A5-48F9-B1DB-63B93F9CC2B7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2652-5B7B-4D58-9E6D-B3A1C39A5C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ADF3-50A5-48F9-B1DB-63B93F9CC2B7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2652-5B7B-4D58-9E6D-B3A1C39A5C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ADF3-50A5-48F9-B1DB-63B93F9CC2B7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2652-5B7B-4D58-9E6D-B3A1C39A5C38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ADF3-50A5-48F9-B1DB-63B93F9CC2B7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2652-5B7B-4D58-9E6D-B3A1C39A5C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ADF3-50A5-48F9-B1DB-63B93F9CC2B7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2652-5B7B-4D58-9E6D-B3A1C39A5C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ADF3-50A5-48F9-B1DB-63B93F9CC2B7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2652-5B7B-4D58-9E6D-B3A1C39A5C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ADF3-50A5-48F9-B1DB-63B93F9CC2B7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2652-5B7B-4D58-9E6D-B3A1C39A5C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ADF3-50A5-48F9-B1DB-63B93F9CC2B7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32652-5B7B-4D58-9E6D-B3A1C39A5C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ADF3-50A5-48F9-B1DB-63B93F9CC2B7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4A32652-5B7B-4D58-9E6D-B3A1C39A5C38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57ADF3-50A5-48F9-B1DB-63B93F9CC2B7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A32652-5B7B-4D58-9E6D-B3A1C39A5C38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59573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6000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REGIONES:</a:t>
            </a:r>
            <a:br>
              <a:rPr lang="es-ES" sz="6000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es-ES" sz="6000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/>
            </a:r>
            <a:br>
              <a:rPr lang="es-ES" sz="6000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340768"/>
            <a:ext cx="9144000" cy="5184576"/>
          </a:xfrm>
        </p:spPr>
        <p:txBody>
          <a:bodyPr>
            <a:normAutofit/>
          </a:bodyPr>
          <a:lstStyle/>
          <a:p>
            <a:pPr algn="just"/>
            <a:r>
              <a:rPr lang="es-ES" sz="2000" dirty="0"/>
              <a:t>Región, extensión terrestre que presenta una unidad, determinada por factores topográficos, climáticos, económicos, culturales o históricos, entre otros. El concepto de región, utilizado muy a menudo en geografía, sobre todo por Paul Vidal de la Blache y sus discípulos, contempla varias definiciones, a veces poco precisas </a:t>
            </a:r>
            <a:r>
              <a:rPr lang="es-ES" sz="2000" dirty="0" smtClean="0"/>
              <a:t>y ambiguas.</a:t>
            </a:r>
          </a:p>
          <a:p>
            <a:pPr algn="just"/>
            <a:endParaRPr lang="es-E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650" y="3212976"/>
            <a:ext cx="4579590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828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4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REGIONES: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REGIONES:</dc:title>
  <dc:creator>junior</dc:creator>
  <cp:lastModifiedBy>junior</cp:lastModifiedBy>
  <cp:revision>2</cp:revision>
  <dcterms:created xsi:type="dcterms:W3CDTF">2012-09-08T17:55:02Z</dcterms:created>
  <dcterms:modified xsi:type="dcterms:W3CDTF">2012-09-08T18:02:03Z</dcterms:modified>
</cp:coreProperties>
</file>