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44BF45F-0215-4999-9BD7-577587D39368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98D0AD-6E8D-4BA9-A86B-A77DEB7074C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039962"/>
            <a:ext cx="9144000" cy="5818037"/>
          </a:xfrm>
        </p:spPr>
        <p:txBody>
          <a:bodyPr>
            <a:normAutofit/>
          </a:bodyPr>
          <a:lstStyle/>
          <a:p>
            <a:r>
              <a:rPr lang="es-ES" sz="2000" b="1" i="1" dirty="0">
                <a:latin typeface="Constantia" pitchFamily="18" charset="0"/>
              </a:rPr>
              <a:t>conjunto de especies vegetales que se pueden encontrar en una región geográfica, que son propias de un periodo geológico o que habitan en un ecosistema determinado. La flora atiende al número de especies mientras que la vegetación hace referencia a la distribución de las especies y a la importancia relativa, por número de individuos y tamaño, de cada una de ellas. Por tanto, la flora, según el clima y otros factores ambientales, determina la vegetación. La geobotánica o fitogeografía se ocupa del estudio de la distribución geográfica de las especies vegetales; el estudio </a:t>
            </a:r>
            <a:r>
              <a:rPr lang="es-ES" sz="2000" b="1" i="1" dirty="0" smtClean="0">
                <a:latin typeface="Constantia" pitchFamily="18" charset="0"/>
              </a:rPr>
              <a:t>Fito geográfico </a:t>
            </a:r>
            <a:r>
              <a:rPr lang="es-ES" sz="2000" b="1" i="1" dirty="0">
                <a:latin typeface="Constantia" pitchFamily="18" charset="0"/>
              </a:rPr>
              <a:t>referido a la sistemática de las formaciones vegetales se conoce </a:t>
            </a:r>
            <a:r>
              <a:rPr lang="es-ES" sz="2000" b="1" i="1" dirty="0" smtClean="0">
                <a:latin typeface="Constantia" pitchFamily="18" charset="0"/>
              </a:rPr>
              <a:t>como florística.</a:t>
            </a:r>
          </a:p>
          <a:p>
            <a:endParaRPr lang="es-ES" sz="2000" b="1" i="1" dirty="0">
              <a:latin typeface="Constantia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301063" y="116632"/>
            <a:ext cx="2411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Flora:</a:t>
            </a:r>
            <a:endParaRPr lang="es-ES" sz="54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05064"/>
            <a:ext cx="374441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954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</TotalTime>
  <Words>120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Transmisión de listas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1</cp:revision>
  <dcterms:created xsi:type="dcterms:W3CDTF">2012-09-08T17:01:45Z</dcterms:created>
  <dcterms:modified xsi:type="dcterms:W3CDTF">2012-09-08T17:20:46Z</dcterms:modified>
</cp:coreProperties>
</file>