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B8F09CB-0186-4F58-99D2-1DB7D84B7ECD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9559EF7-AD20-4A0D-AC87-A706560D8906}" type="slidenum">
              <a:rPr lang="es-ES" smtClean="0"/>
              <a:t>‹Nº›</a:t>
            </a:fld>
            <a:endParaRPr lang="es-E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F09CB-0186-4F58-99D2-1DB7D84B7ECD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59EF7-AD20-4A0D-AC87-A706560D8906}" type="slidenum">
              <a:rPr lang="es-ES" smtClean="0"/>
              <a:t>‹Nº›</a:t>
            </a:fld>
            <a:endParaRPr lang="es-E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F09CB-0186-4F58-99D2-1DB7D84B7ECD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59EF7-AD20-4A0D-AC87-A706560D8906}" type="slidenum">
              <a:rPr lang="es-ES" smtClean="0"/>
              <a:t>‹Nº›</a:t>
            </a:fld>
            <a:endParaRPr lang="es-E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F09CB-0186-4F58-99D2-1DB7D84B7ECD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59EF7-AD20-4A0D-AC87-A706560D8906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F09CB-0186-4F58-99D2-1DB7D84B7ECD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59EF7-AD20-4A0D-AC87-A706560D890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F09CB-0186-4F58-99D2-1DB7D84B7ECD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59EF7-AD20-4A0D-AC87-A706560D8906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F09CB-0186-4F58-99D2-1DB7D84B7ECD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59EF7-AD20-4A0D-AC87-A706560D8906}" type="slidenum">
              <a:rPr lang="es-ES" smtClean="0"/>
              <a:t>‹Nº›</a:t>
            </a:fld>
            <a:endParaRPr lang="es-E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F09CB-0186-4F58-99D2-1DB7D84B7ECD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59EF7-AD20-4A0D-AC87-A706560D8906}" type="slidenum">
              <a:rPr lang="es-ES" smtClean="0"/>
              <a:t>‹Nº›</a:t>
            </a:fld>
            <a:endParaRPr lang="es-E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F09CB-0186-4F58-99D2-1DB7D84B7ECD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59EF7-AD20-4A0D-AC87-A706560D890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F09CB-0186-4F58-99D2-1DB7D84B7ECD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59EF7-AD20-4A0D-AC87-A706560D890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F09CB-0186-4F58-99D2-1DB7D84B7ECD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59EF7-AD20-4A0D-AC87-A706560D890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B8F09CB-0186-4F58-99D2-1DB7D84B7ECD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9559EF7-AD20-4A0D-AC87-A706560D8906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1400002"/>
            <a:ext cx="8568952" cy="5053334"/>
          </a:xfrm>
        </p:spPr>
        <p:txBody>
          <a:bodyPr>
            <a:normAutofit/>
          </a:bodyPr>
          <a:lstStyle/>
          <a:p>
            <a:pPr algn="just"/>
            <a:r>
              <a:rPr lang="es-ES" sz="2000" b="1" i="1" dirty="0">
                <a:latin typeface="Constantia" pitchFamily="18" charset="0"/>
              </a:rPr>
              <a:t>Terreno extenso, inculto y muy poblado de árboles. </a:t>
            </a:r>
            <a:r>
              <a:rPr lang="es-ES" sz="2000" b="1" i="1" dirty="0" smtClean="0">
                <a:latin typeface="Constantia" pitchFamily="18" charset="0"/>
              </a:rPr>
              <a:t>Abundancia </a:t>
            </a:r>
            <a:r>
              <a:rPr lang="es-ES" sz="2000" b="1" i="1" dirty="0">
                <a:latin typeface="Constantia" pitchFamily="18" charset="0"/>
              </a:rPr>
              <a:t>desordenada de </a:t>
            </a:r>
            <a:r>
              <a:rPr lang="es-ES" sz="2000" b="1" i="1" dirty="0" smtClean="0">
                <a:latin typeface="Constantia" pitchFamily="18" charset="0"/>
              </a:rPr>
              <a:t>algo donde habita mucha fauna y flora que carece a veces de humedad pero en  muchos casos hay selvas húmedas En las cuales sus especies habitan según su ecosistema.</a:t>
            </a:r>
            <a:endParaRPr lang="es-ES" sz="2000" b="1" i="1" dirty="0">
              <a:latin typeface="Constantia" pitchFamily="18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627784" y="476672"/>
            <a:ext cx="3600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Selvas: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789040"/>
            <a:ext cx="3528392" cy="2627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41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10</TotalTime>
  <Words>45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Cartoné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junior</dc:creator>
  <cp:lastModifiedBy>junior</cp:lastModifiedBy>
  <cp:revision>2</cp:revision>
  <dcterms:created xsi:type="dcterms:W3CDTF">2012-09-08T17:20:50Z</dcterms:created>
  <dcterms:modified xsi:type="dcterms:W3CDTF">2012-09-08T17:31:29Z</dcterms:modified>
</cp:coreProperties>
</file>