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
  </p:notesMasterIdLst>
  <p:sldIdLst>
    <p:sldId id="256" r:id="rId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11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8BD917-0C48-4120-9981-633B57602BFD}" type="datetimeFigureOut">
              <a:rPr lang="es-ES" smtClean="0"/>
              <a:t>08/09/2012</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B8B755-29E9-46EE-BAEF-010865B7107B}" type="slidenum">
              <a:rPr lang="es-ES" smtClean="0"/>
              <a:t>‹Nº›</a:t>
            </a:fld>
            <a:endParaRPr lang="es-ES"/>
          </a:p>
        </p:txBody>
      </p:sp>
    </p:spTree>
    <p:extLst>
      <p:ext uri="{BB962C8B-B14F-4D97-AF65-F5344CB8AC3E}">
        <p14:creationId xmlns:p14="http://schemas.microsoft.com/office/powerpoint/2010/main" val="3539391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31B8B755-29E9-46EE-BAEF-010865B7107B}" type="slidenum">
              <a:rPr lang="es-ES" smtClean="0"/>
              <a:t>1</a:t>
            </a:fld>
            <a:endParaRPr lang="es-ES"/>
          </a:p>
        </p:txBody>
      </p:sp>
    </p:spTree>
    <p:extLst>
      <p:ext uri="{BB962C8B-B14F-4D97-AF65-F5344CB8AC3E}">
        <p14:creationId xmlns:p14="http://schemas.microsoft.com/office/powerpoint/2010/main" val="2375465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Date Placeholder 29"/>
          <p:cNvSpPr>
            <a:spLocks noGrp="1"/>
          </p:cNvSpPr>
          <p:nvPr>
            <p:ph type="dt" sz="half" idx="10"/>
          </p:nvPr>
        </p:nvSpPr>
        <p:spPr/>
        <p:txBody>
          <a:bodyPr/>
          <a:lstStyle/>
          <a:p>
            <a:fld id="{CE26F427-17DB-49A0-A84F-457518DEEE93}" type="datetimeFigureOut">
              <a:rPr lang="es-ES" smtClean="0"/>
              <a:t>08/09/2012</a:t>
            </a:fld>
            <a:endParaRPr lang="es-ES"/>
          </a:p>
        </p:txBody>
      </p:sp>
      <p:sp>
        <p:nvSpPr>
          <p:cNvPr id="19" name="Footer Placeholder 18"/>
          <p:cNvSpPr>
            <a:spLocks noGrp="1"/>
          </p:cNvSpPr>
          <p:nvPr>
            <p:ph type="ftr" sz="quarter" idx="11"/>
          </p:nvPr>
        </p:nvSpPr>
        <p:spPr/>
        <p:txBody>
          <a:bodyPr/>
          <a:lstStyle/>
          <a:p>
            <a:endParaRPr lang="es-ES"/>
          </a:p>
        </p:txBody>
      </p:sp>
      <p:sp>
        <p:nvSpPr>
          <p:cNvPr id="27" name="Slide Number Placeholder 26"/>
          <p:cNvSpPr>
            <a:spLocks noGrp="1"/>
          </p:cNvSpPr>
          <p:nvPr>
            <p:ph type="sldNum" sz="quarter" idx="12"/>
          </p:nvPr>
        </p:nvSpPr>
        <p:spPr/>
        <p:txBody>
          <a:bodyPr/>
          <a:lstStyle/>
          <a:p>
            <a:fld id="{D46FA506-11C9-4B1A-8416-DC9F298738CF}"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CE26F427-17DB-49A0-A84F-457518DEEE93}" type="datetimeFigureOut">
              <a:rPr lang="es-ES" smtClean="0"/>
              <a:t>08/09/2012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6FA506-11C9-4B1A-8416-DC9F298738CF}"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CE26F427-17DB-49A0-A84F-457518DEEE93}" type="datetimeFigureOut">
              <a:rPr lang="es-ES" smtClean="0"/>
              <a:t>08/09/2012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6FA506-11C9-4B1A-8416-DC9F298738CF}"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Content Placeholder 2"/>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CE26F427-17DB-49A0-A84F-457518DEEE93}" type="datetimeFigureOut">
              <a:rPr lang="es-ES" smtClean="0"/>
              <a:t>08/09/2012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6FA506-11C9-4B1A-8416-DC9F298738CF}"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Date Placeholder 3"/>
          <p:cNvSpPr>
            <a:spLocks noGrp="1"/>
          </p:cNvSpPr>
          <p:nvPr>
            <p:ph type="dt" sz="half" idx="10"/>
          </p:nvPr>
        </p:nvSpPr>
        <p:spPr/>
        <p:txBody>
          <a:bodyPr/>
          <a:lstStyle/>
          <a:p>
            <a:fld id="{CE26F427-17DB-49A0-A84F-457518DEEE93}" type="datetimeFigureOut">
              <a:rPr lang="es-ES" smtClean="0"/>
              <a:t>08/09/2012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6FA506-11C9-4B1A-8416-DC9F298738CF}"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Date Placeholder 4"/>
          <p:cNvSpPr>
            <a:spLocks noGrp="1"/>
          </p:cNvSpPr>
          <p:nvPr>
            <p:ph type="dt" sz="half" idx="10"/>
          </p:nvPr>
        </p:nvSpPr>
        <p:spPr/>
        <p:txBody>
          <a:bodyPr/>
          <a:lstStyle/>
          <a:p>
            <a:fld id="{CE26F427-17DB-49A0-A84F-457518DEEE93}" type="datetimeFigureOut">
              <a:rPr lang="es-ES" smtClean="0"/>
              <a:t>08/09/2012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46FA506-11C9-4B1A-8416-DC9F298738CF}"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Date Placeholder 6"/>
          <p:cNvSpPr>
            <a:spLocks noGrp="1"/>
          </p:cNvSpPr>
          <p:nvPr>
            <p:ph type="dt" sz="half" idx="10"/>
          </p:nvPr>
        </p:nvSpPr>
        <p:spPr/>
        <p:txBody>
          <a:bodyPr/>
          <a:lstStyle/>
          <a:p>
            <a:fld id="{CE26F427-17DB-49A0-A84F-457518DEEE93}" type="datetimeFigureOut">
              <a:rPr lang="es-ES" smtClean="0"/>
              <a:t>08/09/2012</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D46FA506-11C9-4B1A-8416-DC9F298738CF}"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Date Placeholder 2"/>
          <p:cNvSpPr>
            <a:spLocks noGrp="1"/>
          </p:cNvSpPr>
          <p:nvPr>
            <p:ph type="dt" sz="half" idx="10"/>
          </p:nvPr>
        </p:nvSpPr>
        <p:spPr/>
        <p:txBody>
          <a:bodyPr/>
          <a:lstStyle/>
          <a:p>
            <a:fld id="{CE26F427-17DB-49A0-A84F-457518DEEE93}" type="datetimeFigureOut">
              <a:rPr lang="es-ES" smtClean="0"/>
              <a:t>08/09/2012</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46FA506-11C9-4B1A-8416-DC9F298738CF}"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26F427-17DB-49A0-A84F-457518DEEE93}" type="datetimeFigureOut">
              <a:rPr lang="es-ES" smtClean="0"/>
              <a:t>08/09/2012</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D46FA506-11C9-4B1A-8416-DC9F298738CF}"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Date Placeholder 4"/>
          <p:cNvSpPr>
            <a:spLocks noGrp="1"/>
          </p:cNvSpPr>
          <p:nvPr>
            <p:ph type="dt" sz="half" idx="10"/>
          </p:nvPr>
        </p:nvSpPr>
        <p:spPr/>
        <p:txBody>
          <a:bodyPr/>
          <a:lstStyle/>
          <a:p>
            <a:fld id="{CE26F427-17DB-49A0-A84F-457518DEEE93}" type="datetimeFigureOut">
              <a:rPr lang="es-ES" smtClean="0"/>
              <a:t>08/09/2012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46FA506-11C9-4B1A-8416-DC9F298738CF}"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Date Placeholder 4"/>
          <p:cNvSpPr>
            <a:spLocks noGrp="1"/>
          </p:cNvSpPr>
          <p:nvPr>
            <p:ph type="dt" sz="half" idx="10"/>
          </p:nvPr>
        </p:nvSpPr>
        <p:spPr/>
        <p:txBody>
          <a:bodyPr/>
          <a:lstStyle/>
          <a:p>
            <a:fld id="{CE26F427-17DB-49A0-A84F-457518DEEE93}" type="datetimeFigureOut">
              <a:rPr lang="es-ES" smtClean="0"/>
              <a:t>08/09/2012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a:xfrm>
            <a:off x="8077200" y="6356350"/>
            <a:ext cx="609600" cy="365125"/>
          </a:xfrm>
        </p:spPr>
        <p:txBody>
          <a:bodyPr/>
          <a:lstStyle/>
          <a:p>
            <a:fld id="{D46FA506-11C9-4B1A-8416-DC9F298738CF}" type="slidenum">
              <a:rPr lang="es-ES" smtClean="0"/>
              <a:t>‹Nº›</a:t>
            </a:fld>
            <a:endParaRPr lang="es-E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E26F427-17DB-49A0-A84F-457518DEEE93}" type="datetimeFigureOut">
              <a:rPr lang="es-ES" smtClean="0"/>
              <a:t>08/09/2012</a:t>
            </a:fld>
            <a:endParaRPr lang="es-E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46FA506-11C9-4B1A-8416-DC9F298738CF}" type="slidenum">
              <a:rPr lang="es-ES" smtClean="0"/>
              <a:t>‹Nº›</a:t>
            </a:fld>
            <a:endParaRPr lang="es-E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533400" y="1772816"/>
            <a:ext cx="7854696" cy="4824536"/>
          </a:xfrm>
        </p:spPr>
        <p:txBody>
          <a:bodyPr>
            <a:normAutofit/>
          </a:bodyPr>
          <a:lstStyle/>
          <a:p>
            <a:pPr algn="just"/>
            <a:r>
              <a:rPr lang="es-ES" sz="2000" i="1" dirty="0" smtClean="0">
                <a:solidFill>
                  <a:schemeClr val="bg1"/>
                </a:solidFill>
              </a:rPr>
              <a:t> son Las </a:t>
            </a:r>
            <a:r>
              <a:rPr lang="es-ES" sz="2000" i="1" dirty="0">
                <a:solidFill>
                  <a:schemeClr val="bg1"/>
                </a:solidFill>
              </a:rPr>
              <a:t>grandes unidades de vegetación </a:t>
            </a:r>
            <a:r>
              <a:rPr lang="es-ES" sz="2000" i="1" dirty="0" smtClean="0">
                <a:solidFill>
                  <a:schemeClr val="bg1"/>
                </a:solidFill>
              </a:rPr>
              <a:t>llamadas </a:t>
            </a:r>
            <a:r>
              <a:rPr lang="es-ES" sz="2000" i="1" dirty="0">
                <a:solidFill>
                  <a:schemeClr val="bg1"/>
                </a:solidFill>
              </a:rPr>
              <a:t>formaciones vegetales por los ecólogos europeos y biomas por los de América del Norte. La principal diferencia entre ambos términos es que los biomas incluyen la vida animal asociada. Los grandes biomas, no obstante, reciben el nombre de las formas dominantes de vida </a:t>
            </a:r>
            <a:r>
              <a:rPr lang="es-ES" sz="2000" i="1" dirty="0" smtClean="0">
                <a:solidFill>
                  <a:schemeClr val="bg1"/>
                </a:solidFill>
              </a:rPr>
              <a:t>vegetal. Bajo </a:t>
            </a:r>
            <a:r>
              <a:rPr lang="es-ES" sz="2000" i="1" dirty="0">
                <a:solidFill>
                  <a:schemeClr val="bg1"/>
                </a:solidFill>
              </a:rPr>
              <a:t>la influencia de la latitud, la elevación y los regímenes asociados de humedad y temperatura, los biomas terrestres varían geográficamente de los trópicos al Ártico</a:t>
            </a:r>
          </a:p>
          <a:p>
            <a:pPr algn="just"/>
            <a:endParaRPr lang="es-ES" sz="2000" i="1" dirty="0" smtClean="0">
              <a:solidFill>
                <a:schemeClr val="bg1"/>
              </a:solidFill>
            </a:endParaRPr>
          </a:p>
          <a:p>
            <a:pPr algn="just"/>
            <a:endParaRPr lang="es-ES" sz="2000" i="1" dirty="0">
              <a:solidFill>
                <a:schemeClr val="bg1"/>
              </a:solidFill>
            </a:endParaRPr>
          </a:p>
        </p:txBody>
      </p:sp>
      <p:sp>
        <p:nvSpPr>
          <p:cNvPr id="4" name="3 Rectángulo"/>
          <p:cNvSpPr/>
          <p:nvPr/>
        </p:nvSpPr>
        <p:spPr>
          <a:xfrm>
            <a:off x="2771800" y="620688"/>
            <a:ext cx="2876108" cy="923330"/>
          </a:xfrm>
          <a:prstGeom prst="rect">
            <a:avLst/>
          </a:prstGeom>
          <a:noFill/>
        </p:spPr>
        <p:txBody>
          <a:bodyPr wrap="none" lIns="91440" tIns="45720" rIns="91440" bIns="45720">
            <a:spAutoFit/>
          </a:bodyPr>
          <a:lstStyle/>
          <a:p>
            <a:pPr algn="ctr"/>
            <a:r>
              <a:rPr lang="es-ES" sz="5400" b="1" cap="none" spc="0" dirty="0" smtClean="0">
                <a:ln w="1905"/>
                <a:solidFill>
                  <a:srgbClr val="FF0000"/>
                </a:solidFill>
                <a:effectLst>
                  <a:innerShdw blurRad="69850" dist="43180" dir="5400000">
                    <a:srgbClr val="000000">
                      <a:alpha val="65000"/>
                    </a:srgbClr>
                  </a:innerShdw>
                </a:effectLst>
                <a:latin typeface="Algerian" pitchFamily="82" charset="0"/>
              </a:rPr>
              <a:t>Biomas:</a:t>
            </a:r>
            <a:endParaRPr lang="es-ES" sz="5400" b="1" cap="none" spc="0" dirty="0">
              <a:ln w="1905"/>
              <a:solidFill>
                <a:srgbClr val="FF0000"/>
              </a:solidFill>
              <a:effectLst>
                <a:innerShdw blurRad="69850" dist="43180" dir="5400000">
                  <a:srgbClr val="000000">
                    <a:alpha val="65000"/>
                  </a:srgbClr>
                </a:innerShdw>
              </a:effectLst>
            </a:endParaRPr>
          </a:p>
        </p:txBody>
      </p:sp>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9872" y="4221088"/>
            <a:ext cx="3062767" cy="2527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586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TotalTime>
  <Words>88</Words>
  <Application>Microsoft Office PowerPoint</Application>
  <PresentationFormat>Presentación en pantalla (4:3)</PresentationFormat>
  <Paragraphs>3</Paragraphs>
  <Slides>1</Slides>
  <Notes>1</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Flujo</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junior</dc:creator>
  <cp:lastModifiedBy>junior</cp:lastModifiedBy>
  <cp:revision>2</cp:revision>
  <dcterms:created xsi:type="dcterms:W3CDTF">2012-09-08T16:42:05Z</dcterms:created>
  <dcterms:modified xsi:type="dcterms:W3CDTF">2012-09-08T16:51:57Z</dcterms:modified>
</cp:coreProperties>
</file>